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"/>
  </p:notesMasterIdLst>
  <p:sldIdLst>
    <p:sldId id="258" r:id="rId3"/>
    <p:sldId id="259" r:id="rId4"/>
    <p:sldId id="260" r:id="rId5"/>
    <p:sldId id="262" r:id="rId7"/>
    <p:sldId id="263" r:id="rId8"/>
    <p:sldId id="264" r:id="rId9"/>
    <p:sldId id="265" r:id="rId10"/>
    <p:sldId id="266" r:id="rId11"/>
    <p:sldId id="268" r:id="rId12"/>
    <p:sldId id="269" r:id="rId13"/>
    <p:sldId id="272" r:id="rId14"/>
    <p:sldId id="273" r:id="rId15"/>
    <p:sldId id="261" r:id="rId1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DEC24"/>
    <a:srgbClr val="E8E8E8"/>
    <a:srgbClr val="0F4A01"/>
    <a:srgbClr val="D94C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9" Type="http://schemas.openxmlformats.org/officeDocument/2006/relationships/tableStyles" Target="tableStyles.xml"/><Relationship Id="rId18" Type="http://schemas.openxmlformats.org/officeDocument/2006/relationships/viewProps" Target="viewProps.xml"/><Relationship Id="rId17" Type="http://schemas.openxmlformats.org/officeDocument/2006/relationships/presProps" Target="presProps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charset="-122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charset="0"/>
              <a:ea typeface="微软雅黑" panose="020B0503020204020204" charset="-122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charset="-122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charset="0"/>
              <a:ea typeface="微软雅黑" panose="020B0503020204020204" charset="-122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9" Type="http://schemas.openxmlformats.org/officeDocument/2006/relationships/tags" Target="../tags/tag6.xml"/><Relationship Id="rId8" Type="http://schemas.openxmlformats.org/officeDocument/2006/relationships/tags" Target="../tags/tag5.xml"/><Relationship Id="rId7" Type="http://schemas.openxmlformats.org/officeDocument/2006/relationships/image" Target="../media/image2.jpeg"/><Relationship Id="rId6" Type="http://schemas.openxmlformats.org/officeDocument/2006/relationships/tags" Target="../tags/tag4.xml"/><Relationship Id="rId5" Type="http://schemas.openxmlformats.org/officeDocument/2006/relationships/tags" Target="../tags/tag3.xml"/><Relationship Id="rId4" Type="http://schemas.openxmlformats.org/officeDocument/2006/relationships/tags" Target="../tags/tag2.xml"/><Relationship Id="rId3" Type="http://schemas.openxmlformats.org/officeDocument/2006/relationships/image" Target="../media/image1.png"/><Relationship Id="rId2" Type="http://schemas.openxmlformats.org/officeDocument/2006/relationships/tags" Target="../tags/tag1.xml"/><Relationship Id="rId14" Type="http://schemas.openxmlformats.org/officeDocument/2006/relationships/tags" Target="../tags/tag11.xml"/><Relationship Id="rId13" Type="http://schemas.openxmlformats.org/officeDocument/2006/relationships/tags" Target="../tags/tag10.xml"/><Relationship Id="rId12" Type="http://schemas.openxmlformats.org/officeDocument/2006/relationships/tags" Target="../tags/tag9.xml"/><Relationship Id="rId11" Type="http://schemas.openxmlformats.org/officeDocument/2006/relationships/tags" Target="../tags/tag8.xml"/><Relationship Id="rId10" Type="http://schemas.openxmlformats.org/officeDocument/2006/relationships/tags" Target="../tags/tag7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69.xml"/><Relationship Id="rId4" Type="http://schemas.openxmlformats.org/officeDocument/2006/relationships/tags" Target="../tags/tag68.xml"/><Relationship Id="rId3" Type="http://schemas.openxmlformats.org/officeDocument/2006/relationships/tags" Target="../tags/tag67.xml"/><Relationship Id="rId2" Type="http://schemas.openxmlformats.org/officeDocument/2006/relationships/tags" Target="../tags/tag66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9" Type="http://schemas.openxmlformats.org/officeDocument/2006/relationships/tags" Target="../tags/tag76.xml"/><Relationship Id="rId8" Type="http://schemas.openxmlformats.org/officeDocument/2006/relationships/tags" Target="../tags/tag75.xml"/><Relationship Id="rId7" Type="http://schemas.openxmlformats.org/officeDocument/2006/relationships/tags" Target="../tags/tag74.xml"/><Relationship Id="rId6" Type="http://schemas.openxmlformats.org/officeDocument/2006/relationships/tags" Target="../tags/tag73.xml"/><Relationship Id="rId5" Type="http://schemas.openxmlformats.org/officeDocument/2006/relationships/tags" Target="../tags/tag72.xml"/><Relationship Id="rId4" Type="http://schemas.openxmlformats.org/officeDocument/2006/relationships/tags" Target="../tags/tag71.xml"/><Relationship Id="rId3" Type="http://schemas.openxmlformats.org/officeDocument/2006/relationships/image" Target="../media/image3.png"/><Relationship Id="rId2" Type="http://schemas.openxmlformats.org/officeDocument/2006/relationships/tags" Target="../tags/tag70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9" Type="http://schemas.openxmlformats.org/officeDocument/2006/relationships/tags" Target="../tags/tag19.xml"/><Relationship Id="rId8" Type="http://schemas.openxmlformats.org/officeDocument/2006/relationships/tags" Target="../tags/tag18.xml"/><Relationship Id="rId7" Type="http://schemas.openxmlformats.org/officeDocument/2006/relationships/tags" Target="../tags/tag17.xml"/><Relationship Id="rId6" Type="http://schemas.openxmlformats.org/officeDocument/2006/relationships/tags" Target="../tags/tag16.xml"/><Relationship Id="rId5" Type="http://schemas.openxmlformats.org/officeDocument/2006/relationships/tags" Target="../tags/tag15.xml"/><Relationship Id="rId4" Type="http://schemas.openxmlformats.org/officeDocument/2006/relationships/tags" Target="../tags/tag14.xml"/><Relationship Id="rId3" Type="http://schemas.openxmlformats.org/officeDocument/2006/relationships/tags" Target="../tags/tag13.xml"/><Relationship Id="rId2" Type="http://schemas.openxmlformats.org/officeDocument/2006/relationships/tags" Target="../tags/tag12.xml"/><Relationship Id="rId14" Type="http://schemas.openxmlformats.org/officeDocument/2006/relationships/tags" Target="../tags/tag24.xml"/><Relationship Id="rId13" Type="http://schemas.openxmlformats.org/officeDocument/2006/relationships/tags" Target="../tags/tag23.xml"/><Relationship Id="rId12" Type="http://schemas.openxmlformats.org/officeDocument/2006/relationships/tags" Target="../tags/tag22.xml"/><Relationship Id="rId11" Type="http://schemas.openxmlformats.org/officeDocument/2006/relationships/tags" Target="../tags/tag21.xml"/><Relationship Id="rId10" Type="http://schemas.openxmlformats.org/officeDocument/2006/relationships/tags" Target="../tags/tag20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9" Type="http://schemas.openxmlformats.org/officeDocument/2006/relationships/tags" Target="../tags/tag32.xml"/><Relationship Id="rId8" Type="http://schemas.openxmlformats.org/officeDocument/2006/relationships/tags" Target="../tags/tag31.xml"/><Relationship Id="rId7" Type="http://schemas.openxmlformats.org/officeDocument/2006/relationships/tags" Target="../tags/tag30.xml"/><Relationship Id="rId6" Type="http://schemas.openxmlformats.org/officeDocument/2006/relationships/tags" Target="../tags/tag29.xml"/><Relationship Id="rId5" Type="http://schemas.openxmlformats.org/officeDocument/2006/relationships/tags" Target="../tags/tag28.xml"/><Relationship Id="rId4" Type="http://schemas.openxmlformats.org/officeDocument/2006/relationships/tags" Target="../tags/tag27.xml"/><Relationship Id="rId3" Type="http://schemas.openxmlformats.org/officeDocument/2006/relationships/tags" Target="../tags/tag26.xml"/><Relationship Id="rId2" Type="http://schemas.openxmlformats.org/officeDocument/2006/relationships/tags" Target="../tags/tag25.xml"/><Relationship Id="rId10" Type="http://schemas.openxmlformats.org/officeDocument/2006/relationships/tags" Target="../tags/tag33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39.xml"/><Relationship Id="rId6" Type="http://schemas.openxmlformats.org/officeDocument/2006/relationships/tags" Target="../tags/tag38.xml"/><Relationship Id="rId5" Type="http://schemas.openxmlformats.org/officeDocument/2006/relationships/tags" Target="../tags/tag37.xml"/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47.xml"/><Relationship Id="rId8" Type="http://schemas.openxmlformats.org/officeDocument/2006/relationships/tags" Target="../tags/tag46.xml"/><Relationship Id="rId7" Type="http://schemas.openxmlformats.org/officeDocument/2006/relationships/tags" Target="../tags/tag45.xml"/><Relationship Id="rId6" Type="http://schemas.openxmlformats.org/officeDocument/2006/relationships/tags" Target="../tags/tag44.xml"/><Relationship Id="rId5" Type="http://schemas.openxmlformats.org/officeDocument/2006/relationships/tags" Target="../tags/tag43.xml"/><Relationship Id="rId4" Type="http://schemas.openxmlformats.org/officeDocument/2006/relationships/tags" Target="../tags/tag42.xml"/><Relationship Id="rId3" Type="http://schemas.openxmlformats.org/officeDocument/2006/relationships/tags" Target="../tags/tag41.xml"/><Relationship Id="rId2" Type="http://schemas.openxmlformats.org/officeDocument/2006/relationships/tags" Target="../tags/tag40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60.xml"/><Relationship Id="rId6" Type="http://schemas.openxmlformats.org/officeDocument/2006/relationships/tags" Target="../tags/tag59.xml"/><Relationship Id="rId5" Type="http://schemas.openxmlformats.org/officeDocument/2006/relationships/tags" Target="../tags/tag58.xml"/><Relationship Id="rId4" Type="http://schemas.openxmlformats.org/officeDocument/2006/relationships/tags" Target="../tags/tag57.xml"/><Relationship Id="rId3" Type="http://schemas.openxmlformats.org/officeDocument/2006/relationships/tags" Target="../tags/tag56.xml"/><Relationship Id="rId2" Type="http://schemas.openxmlformats.org/officeDocument/2006/relationships/tags" Target="../tags/tag55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65.xml"/><Relationship Id="rId5" Type="http://schemas.openxmlformats.org/officeDocument/2006/relationships/tags" Target="../tags/tag64.xml"/><Relationship Id="rId4" Type="http://schemas.openxmlformats.org/officeDocument/2006/relationships/tags" Target="../tags/tag63.xml"/><Relationship Id="rId3" Type="http://schemas.openxmlformats.org/officeDocument/2006/relationships/tags" Target="../tags/tag62.xml"/><Relationship Id="rId2" Type="http://schemas.openxmlformats.org/officeDocument/2006/relationships/tags" Target="../tags/tag61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32174"/>
            <a:ext cx="7200000" cy="5925826"/>
          </a:xfrm>
          <a:prstGeom prst="rect">
            <a:avLst/>
          </a:prstGeom>
        </p:spPr>
      </p:pic>
      <p:sp>
        <p:nvSpPr>
          <p:cNvPr id="35" name="任意多边形: 形状 34"/>
          <p:cNvSpPr/>
          <p:nvPr>
            <p:custDataLst>
              <p:tags r:id="rId4"/>
            </p:custDataLst>
          </p:nvPr>
        </p:nvSpPr>
        <p:spPr>
          <a:xfrm>
            <a:off x="-11724" y="0"/>
            <a:ext cx="3867023" cy="3855298"/>
          </a:xfrm>
          <a:custGeom>
            <a:avLst/>
            <a:gdLst>
              <a:gd name="connsiteX0" fmla="*/ 0 w 3867023"/>
              <a:gd name="connsiteY0" fmla="*/ 0 h 3855298"/>
              <a:gd name="connsiteX1" fmla="*/ 3867023 w 3867023"/>
              <a:gd name="connsiteY1" fmla="*/ 0 h 3855298"/>
              <a:gd name="connsiteX2" fmla="*/ 11725 w 3867023"/>
              <a:gd name="connsiteY2" fmla="*/ 3855298 h 3855298"/>
              <a:gd name="connsiteX3" fmla="*/ 0 w 3867023"/>
              <a:gd name="connsiteY3" fmla="*/ 3843573 h 3855298"/>
              <a:gd name="connsiteX4" fmla="*/ 0 w 3867023"/>
              <a:gd name="connsiteY4" fmla="*/ 0 h 3855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67023" h="3855298">
                <a:moveTo>
                  <a:pt x="0" y="0"/>
                </a:moveTo>
                <a:lnTo>
                  <a:pt x="3867023" y="0"/>
                </a:lnTo>
                <a:lnTo>
                  <a:pt x="11725" y="3855298"/>
                </a:lnTo>
                <a:lnTo>
                  <a:pt x="0" y="384357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任意多边形: 形状 71"/>
          <p:cNvSpPr/>
          <p:nvPr>
            <p:custDataLst>
              <p:tags r:id="rId5"/>
            </p:custDataLst>
          </p:nvPr>
        </p:nvSpPr>
        <p:spPr>
          <a:xfrm rot="2700000">
            <a:off x="4037099" y="-1453959"/>
            <a:ext cx="2537431" cy="3802371"/>
          </a:xfrm>
          <a:custGeom>
            <a:avLst/>
            <a:gdLst>
              <a:gd name="connsiteX0" fmla="*/ 0 w 2537431"/>
              <a:gd name="connsiteY0" fmla="*/ 2516160 h 3802371"/>
              <a:gd name="connsiteX1" fmla="*/ 2361883 w 2537431"/>
              <a:gd name="connsiteY1" fmla="*/ 154277 h 3802371"/>
              <a:gd name="connsiteX2" fmla="*/ 2537430 w 2537431"/>
              <a:gd name="connsiteY2" fmla="*/ 0 h 3802371"/>
              <a:gd name="connsiteX3" fmla="*/ 2537431 w 2537431"/>
              <a:gd name="connsiteY3" fmla="*/ 3802370 h 3802371"/>
              <a:gd name="connsiteX4" fmla="*/ 0 w 2537431"/>
              <a:gd name="connsiteY4" fmla="*/ 3802371 h 3802371"/>
              <a:gd name="connsiteX5" fmla="*/ 0 w 2537431"/>
              <a:gd name="connsiteY5" fmla="*/ 2516160 h 3802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37431" h="3802371">
                <a:moveTo>
                  <a:pt x="0" y="2516160"/>
                </a:moveTo>
                <a:lnTo>
                  <a:pt x="2361883" y="154277"/>
                </a:lnTo>
                <a:lnTo>
                  <a:pt x="2537430" y="0"/>
                </a:lnTo>
                <a:lnTo>
                  <a:pt x="2537431" y="3802370"/>
                </a:lnTo>
                <a:lnTo>
                  <a:pt x="0" y="3802371"/>
                </a:lnTo>
                <a:lnTo>
                  <a:pt x="0" y="251616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任意多边形: 形状 65"/>
          <p:cNvSpPr/>
          <p:nvPr>
            <p:custDataLst>
              <p:tags r:id="rId6"/>
            </p:custDataLst>
          </p:nvPr>
        </p:nvSpPr>
        <p:spPr>
          <a:xfrm rot="2700000">
            <a:off x="285499" y="7249108"/>
            <a:ext cx="22354" cy="22353"/>
          </a:xfrm>
          <a:custGeom>
            <a:avLst/>
            <a:gdLst>
              <a:gd name="connsiteX0" fmla="*/ 0 w 22354"/>
              <a:gd name="connsiteY0" fmla="*/ 22353 h 22353"/>
              <a:gd name="connsiteX1" fmla="*/ 22354 w 22354"/>
              <a:gd name="connsiteY1" fmla="*/ 0 h 22353"/>
              <a:gd name="connsiteX2" fmla="*/ 22354 w 22354"/>
              <a:gd name="connsiteY2" fmla="*/ 22353 h 22353"/>
              <a:gd name="connsiteX3" fmla="*/ 0 w 22354"/>
              <a:gd name="connsiteY3" fmla="*/ 22353 h 22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354" h="22353">
                <a:moveTo>
                  <a:pt x="0" y="22353"/>
                </a:moveTo>
                <a:lnTo>
                  <a:pt x="22354" y="0"/>
                </a:lnTo>
                <a:lnTo>
                  <a:pt x="22354" y="22353"/>
                </a:lnTo>
                <a:lnTo>
                  <a:pt x="0" y="22353"/>
                </a:lnTo>
                <a:close/>
              </a:path>
            </a:pathLst>
          </a:custGeom>
          <a:blipFill>
            <a:blip r:embed="rId7"/>
            <a:stretch>
              <a:fillRect l="-63428" r="-62794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2"/>
            <p:custDataLst>
              <p:tags r:id="rId8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3"/>
            <p:custDataLst>
              <p:tags r:id="rId9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4"/>
            <p:custDataLst>
              <p:tags r:id="rId10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9801" name="副标题 2"/>
          <p:cNvSpPr>
            <a:spLocks noGrp="1"/>
          </p:cNvSpPr>
          <p:nvPr>
            <p:ph type="subTitle" idx="1" hasCustomPrompt="1"/>
            <p:custDataLst>
              <p:tags r:id="rId11"/>
            </p:custDataLst>
          </p:nvPr>
        </p:nvSpPr>
        <p:spPr>
          <a:xfrm>
            <a:off x="6485862" y="4291014"/>
            <a:ext cx="5155522" cy="495404"/>
          </a:xfrm>
        </p:spPr>
        <p:txBody>
          <a:bodyPr lIns="90000" tIns="46800" rIns="90000" bIns="46800" anchor="b" anchorCtr="0">
            <a:normAutofit/>
          </a:bodyPr>
          <a:lstStyle>
            <a:lvl1pPr marL="0" indent="0" algn="r">
              <a:buNone/>
              <a:defRPr sz="240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en-US" dirty="0"/>
          </a:p>
        </p:txBody>
      </p:sp>
      <p:sp>
        <p:nvSpPr>
          <p:cNvPr id="9802" name="标题 1"/>
          <p:cNvSpPr>
            <a:spLocks noGrp="1"/>
          </p:cNvSpPr>
          <p:nvPr>
            <p:ph type="ctrTitle" hasCustomPrompt="1"/>
            <p:custDataLst>
              <p:tags r:id="rId12"/>
            </p:custDataLst>
          </p:nvPr>
        </p:nvSpPr>
        <p:spPr>
          <a:xfrm>
            <a:off x="6485862" y="4848644"/>
            <a:ext cx="5155522" cy="1395476"/>
          </a:xfrm>
        </p:spPr>
        <p:txBody>
          <a:bodyPr lIns="90000" tIns="46800" rIns="90000" bIns="46800" anchor="t" anchorCtr="0">
            <a:normAutofit/>
          </a:bodyPr>
          <a:lstStyle>
            <a:lvl1pPr algn="r">
              <a:defRPr sz="4800">
                <a:solidFill>
                  <a:schemeClr val="bg2"/>
                </a:solidFill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12" name="文本占位符 13"/>
          <p:cNvSpPr>
            <a:spLocks noGrp="1"/>
          </p:cNvSpPr>
          <p:nvPr>
            <p:ph type="body" sz="quarter" idx="10" hasCustomPrompt="1"/>
            <p:custDataLst>
              <p:tags r:id="rId13"/>
            </p:custDataLst>
          </p:nvPr>
        </p:nvSpPr>
        <p:spPr>
          <a:xfrm>
            <a:off x="10083605" y="3796789"/>
            <a:ext cx="1557779" cy="4320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</p:spPr>
        <p:txBody>
          <a:bodyPr vert="horz" lIns="90000" tIns="46800" rIns="90000" bIns="46800" anchor="ctr">
            <a:normAutofit/>
          </a:bodyPr>
          <a:lstStyle>
            <a:lvl1pPr marL="0" indent="0" algn="r"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编辑文本</a:t>
            </a:r>
            <a:endParaRPr lang="en-US" altLang="zh-CN" dirty="0"/>
          </a:p>
        </p:txBody>
      </p:sp>
      <p:sp>
        <p:nvSpPr>
          <p:cNvPr id="13" name="文本占位符 13"/>
          <p:cNvSpPr>
            <a:spLocks noGrp="1"/>
          </p:cNvSpPr>
          <p:nvPr>
            <p:ph type="body" sz="quarter" idx="11" hasCustomPrompt="1"/>
            <p:custDataLst>
              <p:tags r:id="rId14"/>
            </p:custDataLst>
          </p:nvPr>
        </p:nvSpPr>
        <p:spPr>
          <a:xfrm>
            <a:off x="10083605" y="3302564"/>
            <a:ext cx="1557779" cy="4320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</p:spPr>
        <p:txBody>
          <a:bodyPr vert="horz" lIns="90000" tIns="46800" rIns="90000" bIns="46800" anchor="ctr">
            <a:normAutofit/>
          </a:bodyPr>
          <a:lstStyle>
            <a:lvl1pPr marL="0" indent="0" algn="r"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69930" y="952508"/>
            <a:ext cx="10852237" cy="5388907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1356" y="1514957"/>
            <a:ext cx="3279932" cy="4115157"/>
          </a:xfrm>
          <a:prstGeom prst="rect">
            <a:avLst/>
          </a:prstGeom>
        </p:spPr>
      </p:pic>
      <p:sp>
        <p:nvSpPr>
          <p:cNvPr id="3" name="直角三角形 2"/>
          <p:cNvSpPr/>
          <p:nvPr>
            <p:custDataLst>
              <p:tags r:id="rId4"/>
            </p:custDataLst>
          </p:nvPr>
        </p:nvSpPr>
        <p:spPr>
          <a:xfrm>
            <a:off x="0" y="1581150"/>
            <a:ext cx="5198390" cy="5276850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菱形 3"/>
          <p:cNvSpPr/>
          <p:nvPr>
            <p:custDataLst>
              <p:tags r:id="rId5"/>
            </p:custDataLst>
          </p:nvPr>
        </p:nvSpPr>
        <p:spPr>
          <a:xfrm>
            <a:off x="1261084" y="2406835"/>
            <a:ext cx="674248" cy="674248"/>
          </a:xfrm>
          <a:prstGeom prst="diamond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标题 1"/>
          <p:cNvSpPr>
            <a:spLocks noGrp="1"/>
          </p:cNvSpPr>
          <p:nvPr>
            <p:ph type="ctrTitle" hasCustomPrompt="1"/>
            <p:custDataLst>
              <p:tags r:id="rId6"/>
            </p:custDataLst>
          </p:nvPr>
        </p:nvSpPr>
        <p:spPr>
          <a:xfrm>
            <a:off x="5310608" y="2642420"/>
            <a:ext cx="5066526" cy="1573349"/>
          </a:xfrm>
          <a:noFill/>
        </p:spPr>
        <p:txBody>
          <a:bodyPr lIns="90000" tIns="46800" rIns="90000" bIns="46800" anchor="b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8000">
                <a:solidFill>
                  <a:schemeClr val="bg2"/>
                </a:solidFill>
              </a:defRPr>
            </a:lvl1pPr>
          </a:lstStyle>
          <a:p>
            <a:r>
              <a:rPr lang="zh-CN" altLang="en-US" dirty="0"/>
              <a:t>编辑标题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9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20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21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直角三角形 17"/>
          <p:cNvSpPr/>
          <p:nvPr>
            <p:custDataLst>
              <p:tags r:id="rId2"/>
            </p:custDataLst>
          </p:nvPr>
        </p:nvSpPr>
        <p:spPr>
          <a:xfrm>
            <a:off x="1" y="5136961"/>
            <a:ext cx="1695449" cy="1721038"/>
          </a:xfrm>
          <a:prstGeom prst="rtTriangl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4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grpSp>
        <p:nvGrpSpPr>
          <p:cNvPr id="13" name="组合 12"/>
          <p:cNvGrpSpPr/>
          <p:nvPr>
            <p:custDataLst>
              <p:tags r:id="rId8"/>
            </p:custDataLst>
          </p:nvPr>
        </p:nvGrpSpPr>
        <p:grpSpPr>
          <a:xfrm flipH="1">
            <a:off x="7072590" y="-570240"/>
            <a:ext cx="5652810" cy="7352040"/>
            <a:chOff x="-560110" y="-562571"/>
            <a:chExt cx="5652810" cy="7352040"/>
          </a:xfrm>
        </p:grpSpPr>
        <p:sp>
          <p:nvSpPr>
            <p:cNvPr id="10" name="菱形 9"/>
            <p:cNvSpPr/>
            <p:nvPr>
              <p:custDataLst>
                <p:tags r:id="rId9"/>
              </p:custDataLst>
            </p:nvPr>
          </p:nvSpPr>
          <p:spPr>
            <a:xfrm>
              <a:off x="1803400" y="1784350"/>
              <a:ext cx="3289300" cy="3289300"/>
            </a:xfrm>
            <a:prstGeom prst="diamond">
              <a:avLst/>
            </a:prstGeom>
            <a:solidFill>
              <a:schemeClr val="accent3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任意多边形: 形状 10"/>
            <p:cNvSpPr/>
            <p:nvPr>
              <p:custDataLst>
                <p:tags r:id="rId10"/>
              </p:custDataLst>
            </p:nvPr>
          </p:nvSpPr>
          <p:spPr>
            <a:xfrm rot="2700000">
              <a:off x="-520087" y="48665"/>
              <a:ext cx="3594436" cy="2371963"/>
            </a:xfrm>
            <a:custGeom>
              <a:avLst/>
              <a:gdLst>
                <a:gd name="connsiteX0" fmla="*/ 0 w 3594436"/>
                <a:gd name="connsiteY0" fmla="*/ 1237145 h 2371963"/>
                <a:gd name="connsiteX1" fmla="*/ 1237145 w 3594436"/>
                <a:gd name="connsiteY1" fmla="*/ 0 h 2371963"/>
                <a:gd name="connsiteX2" fmla="*/ 3594436 w 3594436"/>
                <a:gd name="connsiteY2" fmla="*/ 0 h 2371963"/>
                <a:gd name="connsiteX3" fmla="*/ 3594436 w 3594436"/>
                <a:gd name="connsiteY3" fmla="*/ 2371963 h 2371963"/>
                <a:gd name="connsiteX4" fmla="*/ 1134818 w 3594436"/>
                <a:gd name="connsiteY4" fmla="*/ 2371963 h 2371963"/>
                <a:gd name="connsiteX5" fmla="*/ 0 w 3594436"/>
                <a:gd name="connsiteY5" fmla="*/ 1237145 h 2371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94436" h="2371963">
                  <a:moveTo>
                    <a:pt x="0" y="1237145"/>
                  </a:moveTo>
                  <a:lnTo>
                    <a:pt x="1237145" y="0"/>
                  </a:lnTo>
                  <a:lnTo>
                    <a:pt x="3594436" y="0"/>
                  </a:lnTo>
                  <a:lnTo>
                    <a:pt x="3594436" y="2371963"/>
                  </a:lnTo>
                  <a:lnTo>
                    <a:pt x="1134818" y="2371963"/>
                  </a:lnTo>
                  <a:lnTo>
                    <a:pt x="0" y="1237145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任意多边形: 形状 11"/>
            <p:cNvSpPr/>
            <p:nvPr>
              <p:custDataLst>
                <p:tags r:id="rId11"/>
              </p:custDataLst>
            </p:nvPr>
          </p:nvSpPr>
          <p:spPr>
            <a:xfrm rot="2700000">
              <a:off x="58970" y="3795165"/>
              <a:ext cx="2375224" cy="3613383"/>
            </a:xfrm>
            <a:custGeom>
              <a:avLst/>
              <a:gdLst>
                <a:gd name="connsiteX0" fmla="*/ 0 w 2375224"/>
                <a:gd name="connsiteY0" fmla="*/ 0 h 3613383"/>
                <a:gd name="connsiteX1" fmla="*/ 2375224 w 2375224"/>
                <a:gd name="connsiteY1" fmla="*/ 0 h 3613383"/>
                <a:gd name="connsiteX2" fmla="*/ 2375224 w 2375224"/>
                <a:gd name="connsiteY2" fmla="*/ 2427284 h 3613383"/>
                <a:gd name="connsiteX3" fmla="*/ 1189125 w 2375224"/>
                <a:gd name="connsiteY3" fmla="*/ 3613383 h 3613383"/>
                <a:gd name="connsiteX4" fmla="*/ 0 w 2375224"/>
                <a:gd name="connsiteY4" fmla="*/ 2424258 h 3613383"/>
                <a:gd name="connsiteX5" fmla="*/ 0 w 2375224"/>
                <a:gd name="connsiteY5" fmla="*/ 0 h 3613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75224" h="3613383">
                  <a:moveTo>
                    <a:pt x="0" y="0"/>
                  </a:moveTo>
                  <a:lnTo>
                    <a:pt x="2375224" y="0"/>
                  </a:lnTo>
                  <a:lnTo>
                    <a:pt x="2375224" y="2427284"/>
                  </a:lnTo>
                  <a:lnTo>
                    <a:pt x="1189125" y="3613383"/>
                  </a:lnTo>
                  <a:lnTo>
                    <a:pt x="0" y="24242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7" name="组合 16"/>
          <p:cNvGrpSpPr/>
          <p:nvPr>
            <p:custDataLst>
              <p:tags r:id="rId12"/>
            </p:custDataLst>
          </p:nvPr>
        </p:nvGrpSpPr>
        <p:grpSpPr>
          <a:xfrm>
            <a:off x="171777" y="63337"/>
            <a:ext cx="498104" cy="742958"/>
            <a:chOff x="-170643" y="-196957"/>
            <a:chExt cx="1023096" cy="1526021"/>
          </a:xfrm>
        </p:grpSpPr>
        <p:sp>
          <p:nvSpPr>
            <p:cNvPr id="15" name="菱形 14"/>
            <p:cNvSpPr/>
            <p:nvPr>
              <p:custDataLst>
                <p:tags r:id="rId13"/>
              </p:custDataLst>
            </p:nvPr>
          </p:nvSpPr>
          <p:spPr>
            <a:xfrm>
              <a:off x="-170643" y="-196957"/>
              <a:ext cx="674248" cy="674248"/>
            </a:xfrm>
            <a:prstGeom prst="diamond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菱形 15"/>
            <p:cNvSpPr/>
            <p:nvPr>
              <p:custDataLst>
                <p:tags r:id="rId14"/>
              </p:custDataLst>
            </p:nvPr>
          </p:nvSpPr>
          <p:spPr>
            <a:xfrm rot="218437">
              <a:off x="-35280" y="441331"/>
              <a:ext cx="887733" cy="887733"/>
            </a:xfrm>
            <a:prstGeom prst="diamond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菱形 1"/>
          <p:cNvSpPr/>
          <p:nvPr>
            <p:custDataLst>
              <p:tags r:id="rId2"/>
            </p:custDataLst>
          </p:nvPr>
        </p:nvSpPr>
        <p:spPr>
          <a:xfrm>
            <a:off x="1803400" y="1784350"/>
            <a:ext cx="3289300" cy="3289300"/>
          </a:xfrm>
          <a:prstGeom prst="diamond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任意多边形: 形状 16"/>
          <p:cNvSpPr/>
          <p:nvPr>
            <p:custDataLst>
              <p:tags r:id="rId3"/>
            </p:custDataLst>
          </p:nvPr>
        </p:nvSpPr>
        <p:spPr>
          <a:xfrm rot="2700000">
            <a:off x="-520087" y="48665"/>
            <a:ext cx="3594436" cy="2371963"/>
          </a:xfrm>
          <a:custGeom>
            <a:avLst/>
            <a:gdLst>
              <a:gd name="connsiteX0" fmla="*/ 0 w 3594436"/>
              <a:gd name="connsiteY0" fmla="*/ 1237145 h 2371963"/>
              <a:gd name="connsiteX1" fmla="*/ 1237145 w 3594436"/>
              <a:gd name="connsiteY1" fmla="*/ 0 h 2371963"/>
              <a:gd name="connsiteX2" fmla="*/ 3594436 w 3594436"/>
              <a:gd name="connsiteY2" fmla="*/ 0 h 2371963"/>
              <a:gd name="connsiteX3" fmla="*/ 3594436 w 3594436"/>
              <a:gd name="connsiteY3" fmla="*/ 2371963 h 2371963"/>
              <a:gd name="connsiteX4" fmla="*/ 1134818 w 3594436"/>
              <a:gd name="connsiteY4" fmla="*/ 2371963 h 2371963"/>
              <a:gd name="connsiteX5" fmla="*/ 0 w 3594436"/>
              <a:gd name="connsiteY5" fmla="*/ 1237145 h 2371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94436" h="2371963">
                <a:moveTo>
                  <a:pt x="0" y="1237145"/>
                </a:moveTo>
                <a:lnTo>
                  <a:pt x="1237145" y="0"/>
                </a:lnTo>
                <a:lnTo>
                  <a:pt x="3594436" y="0"/>
                </a:lnTo>
                <a:lnTo>
                  <a:pt x="3594436" y="2371963"/>
                </a:lnTo>
                <a:lnTo>
                  <a:pt x="1134818" y="2371963"/>
                </a:lnTo>
                <a:lnTo>
                  <a:pt x="0" y="123714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任意多边形: 形状 15"/>
          <p:cNvSpPr/>
          <p:nvPr>
            <p:custDataLst>
              <p:tags r:id="rId4"/>
            </p:custDataLst>
          </p:nvPr>
        </p:nvSpPr>
        <p:spPr>
          <a:xfrm rot="2700000">
            <a:off x="58970" y="3795165"/>
            <a:ext cx="2375224" cy="3613383"/>
          </a:xfrm>
          <a:custGeom>
            <a:avLst/>
            <a:gdLst>
              <a:gd name="connsiteX0" fmla="*/ 0 w 2375224"/>
              <a:gd name="connsiteY0" fmla="*/ 0 h 3613383"/>
              <a:gd name="connsiteX1" fmla="*/ 2375224 w 2375224"/>
              <a:gd name="connsiteY1" fmla="*/ 0 h 3613383"/>
              <a:gd name="connsiteX2" fmla="*/ 2375224 w 2375224"/>
              <a:gd name="connsiteY2" fmla="*/ 2427284 h 3613383"/>
              <a:gd name="connsiteX3" fmla="*/ 1189125 w 2375224"/>
              <a:gd name="connsiteY3" fmla="*/ 3613383 h 3613383"/>
              <a:gd name="connsiteX4" fmla="*/ 0 w 2375224"/>
              <a:gd name="connsiteY4" fmla="*/ 2424258 h 3613383"/>
              <a:gd name="connsiteX5" fmla="*/ 0 w 2375224"/>
              <a:gd name="connsiteY5" fmla="*/ 0 h 3613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75224" h="3613383">
                <a:moveTo>
                  <a:pt x="0" y="0"/>
                </a:moveTo>
                <a:lnTo>
                  <a:pt x="2375224" y="0"/>
                </a:lnTo>
                <a:lnTo>
                  <a:pt x="2375224" y="2427284"/>
                </a:lnTo>
                <a:lnTo>
                  <a:pt x="1189125" y="3613383"/>
                </a:lnTo>
                <a:lnTo>
                  <a:pt x="0" y="242425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任意多边形: 形状 14"/>
          <p:cNvSpPr/>
          <p:nvPr>
            <p:custDataLst>
              <p:tags r:id="rId5"/>
            </p:custDataLst>
          </p:nvPr>
        </p:nvSpPr>
        <p:spPr>
          <a:xfrm rot="2700000">
            <a:off x="-30218" y="6880413"/>
            <a:ext cx="510" cy="255"/>
          </a:xfrm>
          <a:custGeom>
            <a:avLst/>
            <a:gdLst>
              <a:gd name="connsiteX0" fmla="*/ 0 w 510"/>
              <a:gd name="connsiteY0" fmla="*/ 255 h 255"/>
              <a:gd name="connsiteX1" fmla="*/ 255 w 510"/>
              <a:gd name="connsiteY1" fmla="*/ 0 h 255"/>
              <a:gd name="connsiteX2" fmla="*/ 510 w 510"/>
              <a:gd name="connsiteY2" fmla="*/ 255 h 255"/>
              <a:gd name="connsiteX3" fmla="*/ 0 w 510"/>
              <a:gd name="connsiteY3" fmla="*/ 255 h 2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0" h="255">
                <a:moveTo>
                  <a:pt x="0" y="255"/>
                </a:moveTo>
                <a:lnTo>
                  <a:pt x="255" y="0"/>
                </a:lnTo>
                <a:lnTo>
                  <a:pt x="510" y="255"/>
                </a:lnTo>
                <a:lnTo>
                  <a:pt x="0" y="25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20" name="标题 1"/>
          <p:cNvSpPr>
            <a:spLocks noGrp="1"/>
          </p:cNvSpPr>
          <p:nvPr>
            <p:ph type="title" hasCustomPrompt="1"/>
            <p:custDataLst>
              <p:tags r:id="rId9"/>
            </p:custDataLst>
          </p:nvPr>
        </p:nvSpPr>
        <p:spPr>
          <a:xfrm>
            <a:off x="5139017" y="2448738"/>
            <a:ext cx="5776634" cy="1251392"/>
          </a:xfrm>
        </p:spPr>
        <p:txBody>
          <a:bodyPr lIns="90000" tIns="46800" rIns="90000" bIns="46800" anchor="b">
            <a:normAutofit/>
          </a:bodyPr>
          <a:lstStyle>
            <a:lvl1pPr algn="l">
              <a:defRPr sz="5000" b="1">
                <a:solidFill>
                  <a:schemeClr val="bg2"/>
                </a:solidFill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21" name="文本占位符 2"/>
          <p:cNvSpPr>
            <a:spLocks noGrp="1"/>
          </p:cNvSpPr>
          <p:nvPr>
            <p:ph type="body" idx="1"/>
            <p:custDataLst>
              <p:tags r:id="rId10"/>
            </p:custDataLst>
          </p:nvPr>
        </p:nvSpPr>
        <p:spPr>
          <a:xfrm>
            <a:off x="5139017" y="3774558"/>
            <a:ext cx="5776634" cy="670065"/>
          </a:xfrm>
        </p:spPr>
        <p:txBody>
          <a:bodyPr lIns="90000" tIns="46800" rIns="90000" bIns="4680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2800">
                <a:solidFill>
                  <a:schemeClr val="bg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238877" y="952508"/>
            <a:ext cx="5283242" cy="5388907"/>
          </a:xfrm>
        </p:spPr>
        <p:txBody>
          <a:bodyPr>
            <a:noAutofit/>
          </a:bodyPr>
          <a:lstStyle>
            <a:lvl1pPr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  <a:lvl2pPr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2pPr>
            <a:lvl3pPr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3pPr>
            <a:lvl4pPr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4pPr>
            <a:lvl5pPr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69930" y="952508"/>
            <a:ext cx="5283242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3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4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2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  <a:lvl2pPr indent="0" eaLnBrk="1" fontAlgn="auto" latinLnBrk="0" hangingPunct="1"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2pPr>
            <a:lvl3pPr indent="0" eaLnBrk="1" fontAlgn="auto" latinLnBrk="0" hangingPunct="1"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3pPr>
            <a:lvl4pPr indent="0" eaLnBrk="1" fontAlgn="auto" latinLnBrk="0" hangingPunct="1"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4pPr>
            <a:lvl5pPr indent="0" eaLnBrk="1" fontAlgn="auto" latinLnBrk="0" hangingPunct="1"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9" Type="http://schemas.openxmlformats.org/officeDocument/2006/relationships/theme" Target="../theme/theme1.xml"/><Relationship Id="rId18" Type="http://schemas.openxmlformats.org/officeDocument/2006/relationships/tags" Target="../tags/tag82.xml"/><Relationship Id="rId17" Type="http://schemas.openxmlformats.org/officeDocument/2006/relationships/tags" Target="../tags/tag81.xml"/><Relationship Id="rId16" Type="http://schemas.openxmlformats.org/officeDocument/2006/relationships/tags" Target="../tags/tag80.xml"/><Relationship Id="rId15" Type="http://schemas.openxmlformats.org/officeDocument/2006/relationships/tags" Target="../tags/tag79.xml"/><Relationship Id="rId14" Type="http://schemas.openxmlformats.org/officeDocument/2006/relationships/tags" Target="../tags/tag78.xml"/><Relationship Id="rId13" Type="http://schemas.openxmlformats.org/officeDocument/2006/relationships/tags" Target="../tags/tag77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4"/>
            </p:custDataLst>
          </p:nvPr>
        </p:nvSpPr>
        <p:spPr>
          <a:xfrm>
            <a:off x="669882" y="952508"/>
            <a:ext cx="10852237" cy="5388907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5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6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7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18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83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8.xml"/><Relationship Id="rId3" Type="http://schemas.openxmlformats.org/officeDocument/2006/relationships/tags" Target="../tags/tag96.xml"/><Relationship Id="rId2" Type="http://schemas.openxmlformats.org/officeDocument/2006/relationships/image" Target="../media/image17.png"/><Relationship Id="rId1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8.xml"/><Relationship Id="rId3" Type="http://schemas.openxmlformats.org/officeDocument/2006/relationships/tags" Target="../tags/tag97.xml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8.xml"/><Relationship Id="rId3" Type="http://schemas.openxmlformats.org/officeDocument/2006/relationships/tags" Target="../tags/tag98.xml"/><Relationship Id="rId2" Type="http://schemas.openxmlformats.org/officeDocument/2006/relationships/image" Target="../media/image20.png"/><Relationship Id="rId1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.xml"/><Relationship Id="rId7" Type="http://schemas.openxmlformats.org/officeDocument/2006/relationships/slideLayout" Target="../slideLayouts/slideLayout7.xml"/><Relationship Id="rId6" Type="http://schemas.openxmlformats.org/officeDocument/2006/relationships/tags" Target="../tags/tag102.xml"/><Relationship Id="rId5" Type="http://schemas.openxmlformats.org/officeDocument/2006/relationships/image" Target="../media/image22.png"/><Relationship Id="rId4" Type="http://schemas.openxmlformats.org/officeDocument/2006/relationships/tags" Target="../tags/tag101.xml"/><Relationship Id="rId3" Type="http://schemas.openxmlformats.org/officeDocument/2006/relationships/tags" Target="../tags/tag100.xml"/><Relationship Id="rId2" Type="http://schemas.openxmlformats.org/officeDocument/2006/relationships/image" Target="../media/image21.jpeg"/><Relationship Id="rId1" Type="http://schemas.openxmlformats.org/officeDocument/2006/relationships/tags" Target="../tags/tag99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86.xml"/><Relationship Id="rId2" Type="http://schemas.openxmlformats.org/officeDocument/2006/relationships/tags" Target="../tags/tag85.xml"/><Relationship Id="rId1" Type="http://schemas.openxmlformats.org/officeDocument/2006/relationships/tags" Target="../tags/tag84.xml"/></Relationships>
</file>

<file path=ppt/slides/_rels/slide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.x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89.xml"/><Relationship Id="rId4" Type="http://schemas.openxmlformats.org/officeDocument/2006/relationships/image" Target="../media/image5.png"/><Relationship Id="rId3" Type="http://schemas.openxmlformats.org/officeDocument/2006/relationships/tags" Target="../tags/tag88.xml"/><Relationship Id="rId2" Type="http://schemas.openxmlformats.org/officeDocument/2006/relationships/tags" Target="../tags/tag87.xml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tags" Target="../tags/tag90.xml"/><Relationship Id="rId2" Type="http://schemas.openxmlformats.org/officeDocument/2006/relationships/image" Target="../media/image7.jpeg"/><Relationship Id="rId1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tags" Target="../tags/tag91.xml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tags" Target="../tags/tag92.xm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tags" Target="../tags/tag93.xml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94.xml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8.xml"/><Relationship Id="rId3" Type="http://schemas.openxmlformats.org/officeDocument/2006/relationships/tags" Target="../tags/tag95.xml"/><Relationship Id="rId2" Type="http://schemas.openxmlformats.org/officeDocument/2006/relationships/image" Target="../media/image16.png"/><Relationship Id="rId1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副标题 1"/>
          <p:cNvSpPr>
            <a:spLocks noGrp="1"/>
          </p:cNvSpPr>
          <p:nvPr>
            <p:ph type="subTitle" idx="1"/>
          </p:nvPr>
        </p:nvSpPr>
        <p:spPr>
          <a:xfrm>
            <a:off x="6595082" y="5258119"/>
            <a:ext cx="5155522" cy="495404"/>
          </a:xfrm>
        </p:spPr>
        <p:txBody>
          <a:bodyPr>
            <a:normAutofit lnSpcReduction="20000"/>
          </a:bodyPr>
          <a:p>
            <a:r>
              <a:rPr lang="en-US" altLang="zh-CN"/>
              <a:t>--</a:t>
            </a:r>
            <a:r>
              <a:rPr lang="zh-CN" altLang="en-US"/>
              <a:t>我的</a:t>
            </a:r>
            <a:r>
              <a:rPr lang="en-US" altLang="zh-CN"/>
              <a:t>PPT       </a:t>
            </a:r>
            <a:endParaRPr lang="en-US" altLang="zh-CN"/>
          </a:p>
        </p:txBody>
      </p:sp>
      <p:sp>
        <p:nvSpPr>
          <p:cNvPr id="3" name="标题 2"/>
          <p:cNvSpPr>
            <a:spLocks noGrp="1"/>
          </p:cNvSpPr>
          <p:nvPr>
            <p:ph type="ctrTitle"/>
          </p:nvPr>
        </p:nvSpPr>
        <p:spPr>
          <a:xfrm>
            <a:off x="6181725" y="860425"/>
            <a:ext cx="5981700" cy="2210435"/>
          </a:xfrm>
        </p:spPr>
        <p:txBody>
          <a:bodyPr>
            <a:normAutofit fontScale="90000"/>
          </a:bodyPr>
          <a:p>
            <a:r>
              <a:rPr lang="en-US" altLang="zh-CN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20191026-20191101</a:t>
            </a:r>
            <a:br>
              <a:rPr lang="en-US" altLang="zh-CN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</a:br>
            <a:br>
              <a:rPr lang="en-US" altLang="zh-CN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</a:br>
            <a:r>
              <a:rPr lang="zh-CN" altLang="en-US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张恒</a:t>
            </a:r>
            <a:endParaRPr lang="zh-CN" altLang="en-US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>
          <a:xfrm>
            <a:off x="9486265" y="4100830"/>
            <a:ext cx="2242185" cy="692785"/>
          </a:xfrm>
        </p:spPr>
        <p:txBody>
          <a:bodyPr>
            <a:noAutofit/>
          </a:bodyPr>
          <a:p>
            <a:r>
              <a:rPr lang="zh-CN" altLang="en-US" sz="3200">
                <a:latin typeface="华文楷体" panose="02010600040101010101" charset="-122"/>
                <a:ea typeface="华文楷体" panose="02010600040101010101" charset="-122"/>
              </a:rPr>
              <a:t>小结</a:t>
            </a:r>
            <a:endParaRPr lang="zh-CN" altLang="en-US" sz="3200">
              <a:latin typeface="华文楷体" panose="02010600040101010101" charset="-122"/>
              <a:ea typeface="华文楷体" panose="02010600040101010101" charset="-122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>
          <a:xfrm>
            <a:off x="9573260" y="3206750"/>
            <a:ext cx="2155190" cy="758190"/>
          </a:xfrm>
        </p:spPr>
        <p:txBody>
          <a:bodyPr>
            <a:noAutofit/>
          </a:bodyPr>
          <a:p>
            <a:r>
              <a:rPr lang="zh-CN" altLang="en-US" sz="3200">
                <a:latin typeface="华文楷体" panose="02010600040101010101" charset="-122"/>
                <a:ea typeface="华文楷体" panose="02010600040101010101" charset="-122"/>
              </a:rPr>
              <a:t>正文</a:t>
            </a:r>
            <a:endParaRPr lang="zh-CN" altLang="en-US" sz="3200">
              <a:latin typeface="华文楷体" panose="02010600040101010101" charset="-122"/>
              <a:ea typeface="华文楷体" panose="02010600040101010101" charset="-122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25" y="443230"/>
            <a:ext cx="10852150" cy="750570"/>
          </a:xfrm>
        </p:spPr>
        <p:txBody>
          <a:bodyPr/>
          <a:p>
            <a:r>
              <a:rPr lang="en-US" altLang="zh-CN"/>
              <a:t>                                    </a:t>
            </a:r>
            <a:r>
              <a:rPr lang="en-US" altLang="zh-CN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 #2.</a:t>
            </a:r>
            <a:r>
              <a:rPr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关键字</a:t>
            </a:r>
            <a:endParaRPr sz="320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313690" y="1623695"/>
            <a:ext cx="5283200" cy="4573905"/>
          </a:xfrm>
        </p:spPr>
        <p:txBody>
          <a:bodyPr/>
          <a:p>
            <a:r>
              <a:rPr lang="en-US" altLang="zh-CN" sz="2800"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C</a:t>
            </a:r>
            <a:r>
              <a:rPr sz="2800"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语言关键字：</a:t>
            </a:r>
            <a:endParaRPr sz="2800">
              <a:latin typeface="隶书" panose="02010509060101010101" charset="-122"/>
              <a:ea typeface="隶书" panose="02010509060101010101" charset="-122"/>
              <a:cs typeface="隶书" panose="02010509060101010101" charset="-122"/>
            </a:endParaRPr>
          </a:p>
          <a:p>
            <a:r>
              <a:rPr lang="en-US" altLang="zh-CN" sz="2800"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--</a:t>
            </a:r>
            <a:r>
              <a:rPr sz="2800"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共有</a:t>
            </a:r>
            <a:r>
              <a:rPr lang="en-US" altLang="zh-CN" sz="2800"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32</a:t>
            </a:r>
            <a:r>
              <a:rPr sz="2800"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个关键字，</a:t>
            </a:r>
            <a:endParaRPr sz="2800">
              <a:latin typeface="隶书" panose="02010509060101010101" charset="-122"/>
              <a:ea typeface="隶书" panose="02010509060101010101" charset="-122"/>
              <a:cs typeface="隶书" panose="02010509060101010101" charset="-122"/>
            </a:endParaRPr>
          </a:p>
          <a:p>
            <a:r>
              <a:rPr lang="en-US" altLang="zh-CN" sz="2800"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--9</a:t>
            </a:r>
            <a:r>
              <a:rPr sz="2800"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种控制语句，</a:t>
            </a:r>
            <a:endParaRPr sz="2800">
              <a:latin typeface="隶书" panose="02010509060101010101" charset="-122"/>
              <a:ea typeface="隶书" panose="02010509060101010101" charset="-122"/>
              <a:cs typeface="隶书" panose="02010509060101010101" charset="-122"/>
            </a:endParaRPr>
          </a:p>
          <a:p>
            <a:r>
              <a:rPr lang="en-US" altLang="zh-CN" sz="2800"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--</a:t>
            </a:r>
            <a:r>
              <a:rPr sz="2800"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书写自由，区分大小。</a:t>
            </a:r>
            <a:endParaRPr sz="2800">
              <a:latin typeface="隶书" panose="02010509060101010101" charset="-122"/>
              <a:ea typeface="隶书" panose="02010509060101010101" charset="-122"/>
              <a:cs typeface="隶书" panose="02010509060101010101" charset="-122"/>
            </a:endParaRPr>
          </a:p>
        </p:txBody>
      </p:sp>
      <p:pic>
        <p:nvPicPr>
          <p:cNvPr id="5" name="图片占位符 4"/>
          <p:cNvPicPr>
            <a:picLocks noChangeAspect="1"/>
          </p:cNvPicPr>
          <p:nvPr>
            <p:ph type="pic" idx="1"/>
          </p:nvPr>
        </p:nvPicPr>
        <p:blipFill>
          <a:blip r:embed="rId2"/>
          <a:stretch>
            <a:fillRect/>
          </a:stretch>
        </p:blipFill>
        <p:spPr>
          <a:xfrm>
            <a:off x="5311140" y="1117600"/>
            <a:ext cx="6948805" cy="538924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25" y="443230"/>
            <a:ext cx="10852150" cy="912495"/>
          </a:xfrm>
        </p:spPr>
        <p:txBody>
          <a:bodyPr/>
          <a:p>
            <a:r>
              <a:rPr lang="en-US" altLang="zh-CN"/>
              <a:t>                            </a:t>
            </a:r>
            <a:r>
              <a:rPr lang="en-US" altLang="zh-CN">
                <a:solidFill>
                  <a:srgbClr val="FFFF00"/>
                </a:solidFill>
              </a:rPr>
              <a:t> </a:t>
            </a:r>
            <a:r>
              <a:rPr lang="en-US" altLang="zh-CN" sz="4000">
                <a:solidFill>
                  <a:srgbClr val="FFFF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3.</a:t>
            </a:r>
            <a:r>
              <a:rPr sz="4000">
                <a:solidFill>
                  <a:srgbClr val="FFFF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运算成分</a:t>
            </a:r>
            <a:endParaRPr sz="4000">
              <a:solidFill>
                <a:srgbClr val="FFFF00"/>
              </a:solidFill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734810" y="1745615"/>
            <a:ext cx="5161280" cy="4595495"/>
          </a:xfrm>
        </p:spPr>
        <p:txBody>
          <a:bodyPr/>
          <a:p>
            <a:r>
              <a:rPr lang="en-US" altLang="zh-CN" sz="2800">
                <a:solidFill>
                  <a:srgbClr val="FFFF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1.</a:t>
            </a:r>
            <a:r>
              <a:rPr lang="zh-CN" altLang="en-US" sz="2800">
                <a:solidFill>
                  <a:srgbClr val="FFFF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运算符有好多中，其中最常用的应该是算术、关系和逗号。</a:t>
            </a:r>
            <a:endParaRPr lang="zh-CN" altLang="en-US" sz="2800">
              <a:solidFill>
                <a:srgbClr val="FFFF00"/>
              </a:solidFill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r>
              <a:rPr lang="en-US" altLang="zh-CN" sz="2800">
                <a:solidFill>
                  <a:srgbClr val="FFFF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2.</a:t>
            </a:r>
            <a:r>
              <a:rPr sz="2800">
                <a:solidFill>
                  <a:srgbClr val="FFFF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特别要注意运算符的优先级，一定注意加括号（）</a:t>
            </a:r>
            <a:r>
              <a:rPr lang="en-US" altLang="zh-CN" sz="2800">
                <a:solidFill>
                  <a:srgbClr val="FFFF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.</a:t>
            </a:r>
            <a:endParaRPr sz="2800">
              <a:solidFill>
                <a:srgbClr val="FFFF00"/>
              </a:solidFill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r>
              <a:rPr lang="en-US" altLang="zh-CN" sz="2800">
                <a:solidFill>
                  <a:srgbClr val="FFFF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3.</a:t>
            </a:r>
            <a:r>
              <a:rPr sz="2800">
                <a:solidFill>
                  <a:srgbClr val="FFFF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括号最</a:t>
            </a:r>
            <a:r>
              <a:rPr lang="en-US" altLang="zh-CN" sz="2800">
                <a:solidFill>
                  <a:srgbClr val="FFFF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NB  !!!!</a:t>
            </a:r>
            <a:endParaRPr lang="en-US" altLang="zh-CN" sz="2800">
              <a:solidFill>
                <a:srgbClr val="FFFF00"/>
              </a:solidFill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</p:txBody>
      </p:sp>
      <p:pic>
        <p:nvPicPr>
          <p:cNvPr id="5" name="图片占位符 4"/>
          <p:cNvPicPr>
            <a:picLocks noChangeAspect="1"/>
          </p:cNvPicPr>
          <p:nvPr>
            <p:ph type="pic" idx="1"/>
          </p:nvPr>
        </p:nvPicPr>
        <p:blipFill>
          <a:blip r:embed="rId2"/>
          <a:stretch>
            <a:fillRect/>
          </a:stretch>
        </p:blipFill>
        <p:spPr>
          <a:xfrm>
            <a:off x="188595" y="1355090"/>
            <a:ext cx="6214110" cy="524192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25" y="443230"/>
            <a:ext cx="10852150" cy="1057910"/>
          </a:xfrm>
        </p:spPr>
        <p:txBody>
          <a:bodyPr/>
          <a:p>
            <a:r>
              <a:rPr lang="en-US" altLang="zh-CN"/>
              <a:t>                            </a:t>
            </a:r>
            <a:r>
              <a:rPr lang="en-US" altLang="zh-CN" sz="36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##</a:t>
            </a:r>
            <a:r>
              <a:rPr sz="36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运算符优先级</a:t>
            </a:r>
            <a:endParaRPr sz="360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</p:txBody>
      </p:sp>
      <p:pic>
        <p:nvPicPr>
          <p:cNvPr id="5" name="图片占位符 4"/>
          <p:cNvPicPr>
            <a:picLocks noChangeAspect="1"/>
          </p:cNvPicPr>
          <p:nvPr>
            <p:ph type="pic" idx="1"/>
          </p:nvPr>
        </p:nvPicPr>
        <p:blipFill>
          <a:blip r:embed="rId2"/>
          <a:stretch>
            <a:fillRect/>
          </a:stretch>
        </p:blipFill>
        <p:spPr>
          <a:xfrm>
            <a:off x="5398770" y="1696720"/>
            <a:ext cx="6758305" cy="4765675"/>
          </a:xfrm>
          <a:prstGeom prst="rect">
            <a:avLst/>
          </a:prstGeom>
        </p:spPr>
      </p:pic>
      <p:sp>
        <p:nvSpPr>
          <p:cNvPr id="6" name="剪去对角的矩形 5"/>
          <p:cNvSpPr/>
          <p:nvPr/>
        </p:nvSpPr>
        <p:spPr>
          <a:xfrm>
            <a:off x="3404870" y="1696085"/>
            <a:ext cx="262890" cy="3302000"/>
          </a:xfrm>
          <a:prstGeom prst="snip2DiagRect">
            <a:avLst>
              <a:gd name="adj1" fmla="val 0"/>
              <a:gd name="adj2" fmla="val 16667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3200">
                <a:solidFill>
                  <a:srgbClr val="FF0000"/>
                </a:solidFill>
              </a:rPr>
              <a:t>千万别忘了括号（）</a:t>
            </a:r>
            <a:r>
              <a:rPr lang="en-US" altLang="zh-CN" sz="3200">
                <a:solidFill>
                  <a:srgbClr val="FF0000"/>
                </a:solidFill>
              </a:rPr>
              <a:t>!!</a:t>
            </a:r>
            <a:r>
              <a:rPr lang="en-US" altLang="zh-CN"/>
              <a:t>!</a:t>
            </a:r>
            <a:endParaRPr lang="en-US" altLang="zh-CN"/>
          </a:p>
        </p:txBody>
      </p:sp>
    </p:spTree>
    <p:custDataLst>
      <p:tags r:id="rId3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36"/>
          <a:stretch>
            <a:fillRect/>
          </a:stretch>
        </p:blipFill>
        <p:spPr>
          <a:xfrm>
            <a:off x="5197476" y="512762"/>
            <a:ext cx="6119812" cy="5832475"/>
          </a:xfrm>
          <a:prstGeom prst="rect">
            <a:avLst/>
          </a:prstGeom>
        </p:spPr>
      </p:pic>
      <p:sp>
        <p:nvSpPr>
          <p:cNvPr id="4" name="文本占位符 3"/>
          <p:cNvSpPr>
            <a:spLocks noGrp="1"/>
          </p:cNvSpPr>
          <p:nvPr>
            <p:ph type="body" sz="half" idx="4294967295"/>
            <p:custDataLst>
              <p:tags r:id="rId3"/>
            </p:custDataLst>
          </p:nvPr>
        </p:nvSpPr>
        <p:spPr>
          <a:xfrm>
            <a:off x="900430" y="793750"/>
            <a:ext cx="4032250" cy="5551805"/>
          </a:xfrm>
        </p:spPr>
        <p:txBody>
          <a:bodyPr>
            <a:noAutofit/>
          </a:bodyPr>
          <a:lstStyle/>
          <a:p>
            <a:pPr marL="0" indent="0">
              <a:lnSpc>
                <a:spcPct val="180000"/>
              </a:lnSpc>
              <a:spcBef>
                <a:spcPts val="0"/>
              </a:spcBef>
              <a:buNone/>
            </a:pP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本周开始，</a:t>
            </a:r>
            <a:endParaRPr lang="zh-CN" altLang="en-US" sz="2000" b="1" dirty="0">
              <a:solidFill>
                <a:schemeClr val="tx1">
                  <a:lumMod val="85000"/>
                  <a:lumOff val="15000"/>
                </a:schemeClr>
              </a:solidFill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pPr marL="0" indent="0">
              <a:lnSpc>
                <a:spcPct val="180000"/>
              </a:lnSpc>
              <a:spcBef>
                <a:spcPts val="0"/>
              </a:spcBef>
              <a:buNone/>
            </a:pP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我开始系统的学习</a:t>
            </a: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C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语言，</a:t>
            </a:r>
            <a:endParaRPr lang="zh-CN" altLang="en-US" sz="2000" b="1" dirty="0">
              <a:solidFill>
                <a:schemeClr val="tx1">
                  <a:lumMod val="85000"/>
                  <a:lumOff val="15000"/>
                </a:schemeClr>
              </a:solidFill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pPr marL="0" indent="0">
              <a:lnSpc>
                <a:spcPct val="180000"/>
              </a:lnSpc>
              <a:spcBef>
                <a:spcPts val="0"/>
              </a:spcBef>
              <a:buNone/>
            </a:pP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真的是 从 零 开始的</a:t>
            </a:r>
            <a:endParaRPr lang="zh-CN" altLang="en-US" sz="2000" b="1" dirty="0">
              <a:solidFill>
                <a:schemeClr val="tx1">
                  <a:lumMod val="85000"/>
                  <a:lumOff val="15000"/>
                </a:schemeClr>
              </a:solidFill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pPr marL="0" indent="0">
              <a:lnSpc>
                <a:spcPct val="180000"/>
              </a:lnSpc>
              <a:spcBef>
                <a:spcPts val="0"/>
              </a:spcBef>
              <a:buNone/>
            </a:pP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但我觉得目前还没那么难。</a:t>
            </a:r>
            <a:endParaRPr lang="zh-CN" altLang="en-US" sz="2000" b="1" dirty="0">
              <a:solidFill>
                <a:schemeClr val="tx1">
                  <a:lumMod val="85000"/>
                  <a:lumOff val="15000"/>
                </a:schemeClr>
              </a:solidFill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pPr marL="0" indent="0">
              <a:lnSpc>
                <a:spcPct val="180000"/>
              </a:lnSpc>
              <a:spcBef>
                <a:spcPts val="0"/>
              </a:spcBef>
              <a:buNone/>
            </a:pP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牢固的基础是 </a:t>
            </a:r>
            <a:r>
              <a:rPr lang="zh-CN" altLang="en-US" sz="2800" b="1" dirty="0">
                <a:solidFill>
                  <a:srgbClr val="FF00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练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 出来的，</a:t>
            </a:r>
            <a:endParaRPr lang="zh-CN" altLang="en-US" sz="2000" b="1" dirty="0">
              <a:solidFill>
                <a:schemeClr val="tx1">
                  <a:lumMod val="85000"/>
                  <a:lumOff val="15000"/>
                </a:schemeClr>
              </a:solidFill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pPr marL="0" indent="0">
              <a:lnSpc>
                <a:spcPct val="180000"/>
              </a:lnSpc>
              <a:spcBef>
                <a:spcPts val="0"/>
              </a:spcBef>
              <a:buNone/>
            </a:pP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so  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一定得多练，多练</a:t>
            </a: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..........</a:t>
            </a:r>
            <a:endParaRPr lang="en-US" altLang="zh-CN" sz="2000" b="1" dirty="0">
              <a:solidFill>
                <a:schemeClr val="tx1">
                  <a:lumMod val="85000"/>
                  <a:lumOff val="15000"/>
                </a:schemeClr>
              </a:solidFill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pPr marL="0" indent="0">
              <a:lnSpc>
                <a:spcPct val="180000"/>
              </a:lnSpc>
              <a:spcBef>
                <a:spcPts val="0"/>
              </a:spcBef>
              <a:buNone/>
            </a:pP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                                  --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张恒</a:t>
            </a:r>
            <a:endParaRPr lang="zh-CN" altLang="en-US" sz="2000" b="1" dirty="0">
              <a:solidFill>
                <a:schemeClr val="tx1">
                  <a:lumMod val="85000"/>
                  <a:lumOff val="15000"/>
                </a:schemeClr>
              </a:solidFill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pPr marL="0" indent="0">
              <a:lnSpc>
                <a:spcPct val="180000"/>
              </a:lnSpc>
              <a:spcBef>
                <a:spcPts val="0"/>
              </a:spcBef>
              <a:buNone/>
            </a:pP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                           </a:t>
            </a: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--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  </a:t>
            </a: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20191101</a:t>
            </a:r>
            <a:endParaRPr lang="en-US" altLang="zh-CN" sz="2000" b="1" dirty="0">
              <a:solidFill>
                <a:schemeClr val="tx1">
                  <a:lumMod val="85000"/>
                  <a:lumOff val="15000"/>
                </a:schemeClr>
              </a:solidFill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</p:txBody>
      </p:sp>
      <p:sp>
        <p:nvSpPr>
          <p:cNvPr id="7" name="文本框 6"/>
          <p:cNvSpPr txBox="1"/>
          <p:nvPr>
            <p:custDataLst>
              <p:tags r:id="rId4"/>
            </p:custDataLst>
          </p:nvPr>
        </p:nvSpPr>
        <p:spPr>
          <a:xfrm>
            <a:off x="745823" y="160120"/>
            <a:ext cx="3834145" cy="798451"/>
          </a:xfrm>
          <a:prstGeom prst="rect">
            <a:avLst/>
          </a:prstGeom>
        </p:spPr>
        <p:txBody>
          <a:bodyPr wrap="square">
            <a:norm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2400" b="1"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2.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小结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29610" y="3013710"/>
            <a:ext cx="644525" cy="607695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69925" y="443230"/>
            <a:ext cx="10852150" cy="927100"/>
          </a:xfrm>
        </p:spPr>
        <p:txBody>
          <a:bodyPr>
            <a:normAutofit/>
          </a:bodyPr>
          <a:lstStyle/>
          <a:p>
            <a:r>
              <a:rPr lang="en-US" altLang="zh-CN" dirty="0"/>
              <a:t>                      </a:t>
            </a:r>
            <a:r>
              <a:rPr lang="en-US" altLang="zh-CN" sz="3600" dirty="0">
                <a:latin typeface="华文新魏" panose="02010800040101010101" charset="-122"/>
                <a:ea typeface="华文新魏" panose="02010800040101010101" charset="-122"/>
              </a:rPr>
              <a:t>  20191026-20191101(NO.3)</a:t>
            </a:r>
            <a:endParaRPr lang="en-US" altLang="zh-CN" sz="3600" dirty="0">
              <a:latin typeface="华文新魏" panose="02010800040101010101" charset="-122"/>
              <a:ea typeface="华文新魏" panose="02010800040101010101" charset="-122"/>
              <a:cs typeface="华文楷体" panose="02010600040101010101" charset="-122"/>
            </a:endParaRPr>
          </a:p>
        </p:txBody>
      </p:sp>
      <p:sp>
        <p:nvSpPr>
          <p:cNvPr id="5" name="内容占位符 4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 dirty="0"/>
          </a:p>
          <a:p>
            <a:r>
              <a:rPr sz="3600" dirty="0"/>
              <a:t>第三周学习：</a:t>
            </a:r>
            <a:endParaRPr sz="3600" dirty="0"/>
          </a:p>
          <a:p>
            <a:r>
              <a:rPr sz="3600" dirty="0">
                <a:latin typeface="华文新魏" panose="02010800040101010101" charset="-122"/>
                <a:ea typeface="华文新魏" panose="02010800040101010101" charset="-122"/>
              </a:rPr>
              <a:t>开始观摩计算概论教程视频的第二遍。</a:t>
            </a:r>
            <a:endParaRPr sz="3600" dirty="0">
              <a:latin typeface="华文新魏" panose="02010800040101010101" charset="-122"/>
              <a:ea typeface="华文新魏" panose="02010800040101010101" charset="-122"/>
            </a:endParaRPr>
          </a:p>
          <a:p>
            <a:r>
              <a:rPr sz="3600" dirty="0">
                <a:latin typeface="华文新魏" panose="02010800040101010101" charset="-122"/>
                <a:ea typeface="华文新魏" panose="02010800040101010101" charset="-122"/>
              </a:rPr>
              <a:t>从最基本的知识入手，开始系统的学习，坚持下去，会有意想不到的结果</a:t>
            </a:r>
            <a:r>
              <a:rPr lang="en-US" altLang="zh-CN" sz="3600" dirty="0">
                <a:latin typeface="华文新魏" panose="02010800040101010101" charset="-122"/>
                <a:ea typeface="华文新魏" panose="02010800040101010101" charset="-122"/>
              </a:rPr>
              <a:t>...............</a:t>
            </a:r>
            <a:endParaRPr sz="3600" dirty="0"/>
          </a:p>
          <a:p>
            <a:endParaRPr sz="3600" dirty="0"/>
          </a:p>
        </p:txBody>
      </p:sp>
    </p:spTree>
    <p:custDataLst>
      <p:tags r:id="rId3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half" idx="4294967295"/>
            <p:custDataLst>
              <p:tags r:id="rId2"/>
            </p:custDataLst>
          </p:nvPr>
        </p:nvSpPr>
        <p:spPr>
          <a:xfrm>
            <a:off x="280670" y="1264285"/>
            <a:ext cx="3476625" cy="5417820"/>
          </a:xfrm>
          <a:solidFill>
            <a:schemeClr val="accent3">
              <a:lumMod val="20000"/>
              <a:lumOff val="80000"/>
              <a:alpha val="7000"/>
            </a:schemeClr>
          </a:solidFill>
        </p:spPr>
        <p:txBody>
          <a:bodyPr>
            <a:noAutofit/>
          </a:bodyPr>
          <a:lstStyle/>
          <a:p>
            <a:pPr marL="0" indent="0">
              <a:lnSpc>
                <a:spcPct val="180000"/>
              </a:lnSpc>
              <a:spcBef>
                <a:spcPts val="0"/>
              </a:spcBef>
              <a:buNone/>
            </a:pP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基本成分：</a:t>
            </a:r>
            <a:endParaRPr lang="zh-CN" altLang="en-US" sz="2400" b="1" dirty="0">
              <a:solidFill>
                <a:schemeClr val="tx1">
                  <a:lumMod val="85000"/>
                  <a:lumOff val="15000"/>
                </a:schemeClr>
              </a:solidFill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pPr marL="0" indent="0">
              <a:lnSpc>
                <a:spcPct val="180000"/>
              </a:lnSpc>
              <a:spcBef>
                <a:spcPts val="0"/>
              </a:spcBef>
              <a:buNone/>
            </a:pPr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1.</a:t>
            </a: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数据；</a:t>
            </a:r>
            <a:endParaRPr lang="zh-CN" altLang="en-US" sz="2400" b="1" dirty="0">
              <a:solidFill>
                <a:schemeClr val="tx1">
                  <a:lumMod val="85000"/>
                  <a:lumOff val="15000"/>
                </a:schemeClr>
              </a:solidFill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pPr marL="0" indent="0">
              <a:lnSpc>
                <a:spcPct val="180000"/>
              </a:lnSpc>
              <a:spcBef>
                <a:spcPts val="0"/>
              </a:spcBef>
              <a:buNone/>
            </a:pPr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2.</a:t>
            </a: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运算；</a:t>
            </a:r>
            <a:endParaRPr lang="zh-CN" altLang="en-US" sz="2400" b="1" dirty="0">
              <a:solidFill>
                <a:schemeClr val="tx1">
                  <a:lumMod val="85000"/>
                  <a:lumOff val="15000"/>
                </a:schemeClr>
              </a:solidFill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pPr marL="0" indent="0">
              <a:lnSpc>
                <a:spcPct val="180000"/>
              </a:lnSpc>
              <a:spcBef>
                <a:spcPts val="0"/>
              </a:spcBef>
              <a:buNone/>
            </a:pPr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3.</a:t>
            </a: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控制；</a:t>
            </a:r>
            <a:endParaRPr lang="zh-CN" altLang="en-US" sz="2400" b="1" dirty="0">
              <a:solidFill>
                <a:schemeClr val="tx1">
                  <a:lumMod val="85000"/>
                  <a:lumOff val="15000"/>
                </a:schemeClr>
              </a:solidFill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pPr marL="0" indent="0">
              <a:lnSpc>
                <a:spcPct val="180000"/>
              </a:lnSpc>
              <a:spcBef>
                <a:spcPts val="0"/>
              </a:spcBef>
              <a:buNone/>
            </a:pPr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4.</a:t>
            </a: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传输。</a:t>
            </a:r>
            <a:endParaRPr lang="zh-CN" altLang="en-US" sz="2400" b="1" dirty="0">
              <a:solidFill>
                <a:schemeClr val="tx1">
                  <a:lumMod val="85000"/>
                  <a:lumOff val="15000"/>
                </a:schemeClr>
              </a:solidFill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pPr marL="0" indent="0">
              <a:lnSpc>
                <a:spcPct val="180000"/>
              </a:lnSpc>
              <a:spcBef>
                <a:spcPts val="0"/>
              </a:spcBef>
              <a:buNone/>
            </a:pP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每个部分又分若干部分</a:t>
            </a:r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.......</a:t>
            </a:r>
            <a:endParaRPr lang="en-US" altLang="zh-CN" sz="2400" b="1" dirty="0">
              <a:solidFill>
                <a:schemeClr val="tx1">
                  <a:lumMod val="85000"/>
                  <a:lumOff val="15000"/>
                </a:schemeClr>
              </a:solidFill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</p:txBody>
      </p:sp>
      <p:sp>
        <p:nvSpPr>
          <p:cNvPr id="7" name="文本框 6"/>
          <p:cNvSpPr txBox="1"/>
          <p:nvPr>
            <p:custDataLst>
              <p:tags r:id="rId3"/>
            </p:custDataLst>
          </p:nvPr>
        </p:nvSpPr>
        <p:spPr>
          <a:xfrm>
            <a:off x="3028950" y="247650"/>
            <a:ext cx="4692650" cy="798195"/>
          </a:xfrm>
          <a:prstGeom prst="rect">
            <a:avLst/>
          </a:prstGeom>
        </p:spPr>
        <p:txBody>
          <a:bodyPr wrap="square">
            <a:norm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2400" b="1"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      1.C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语言的构成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4320" y="1264285"/>
            <a:ext cx="8113395" cy="575310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25" y="443230"/>
            <a:ext cx="10852150" cy="695325"/>
          </a:xfrm>
        </p:spPr>
        <p:txBody>
          <a:bodyPr/>
          <a:p>
            <a:r>
              <a:rPr lang="en-US" altLang="zh-CN"/>
              <a:t>                             </a:t>
            </a:r>
            <a:r>
              <a:rPr lang="en-US" altLang="zh-CN" sz="40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 2.</a:t>
            </a:r>
            <a:r>
              <a:rPr sz="40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数据类型</a:t>
            </a:r>
            <a:endParaRPr sz="400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796290" y="1732280"/>
            <a:ext cx="4919980" cy="4673600"/>
          </a:xfrm>
        </p:spPr>
        <p:txBody>
          <a:bodyPr/>
          <a:p>
            <a:r>
              <a:rPr lang="en-US" altLang="zh-CN" sz="40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C</a:t>
            </a:r>
            <a:r>
              <a:rPr sz="40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语言的数据类型：</a:t>
            </a:r>
            <a:endParaRPr sz="400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r>
              <a:rPr lang="en-US" altLang="zh-CN" sz="40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1.</a:t>
            </a:r>
            <a:r>
              <a:rPr sz="40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基本类型；</a:t>
            </a:r>
            <a:endParaRPr sz="400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r>
              <a:rPr lang="en-US" altLang="zh-CN" sz="40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2.</a:t>
            </a:r>
            <a:r>
              <a:rPr sz="40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自定义类型。</a:t>
            </a:r>
            <a:endParaRPr sz="400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</p:txBody>
      </p:sp>
      <p:pic>
        <p:nvPicPr>
          <p:cNvPr id="5" name="内容占位符 4" descr="Screenshot_20191024_182059_com.netease.edu.ucmooc1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716270" y="1271905"/>
            <a:ext cx="5805805" cy="451866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25" y="431800"/>
            <a:ext cx="10852150" cy="650875"/>
          </a:xfrm>
        </p:spPr>
        <p:txBody>
          <a:bodyPr/>
          <a:p>
            <a:r>
              <a:rPr lang="en-US" altLang="zh-CN">
                <a:solidFill>
                  <a:srgbClr val="FFFF00"/>
                </a:solidFill>
              </a:rPr>
              <a:t>                            </a:t>
            </a:r>
            <a:r>
              <a:rPr lang="en-US" altLang="zh-CN">
                <a:solidFill>
                  <a:srgbClr val="FFFF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  </a:t>
            </a:r>
            <a:r>
              <a:rPr lang="en-US" altLang="zh-CN" sz="3600">
                <a:solidFill>
                  <a:srgbClr val="FFFF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(1).</a:t>
            </a:r>
            <a:r>
              <a:rPr sz="3600">
                <a:solidFill>
                  <a:srgbClr val="FFFF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整型</a:t>
            </a:r>
            <a:endParaRPr sz="3600">
              <a:solidFill>
                <a:srgbClr val="FFFF00"/>
              </a:solidFill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143635" y="1247775"/>
            <a:ext cx="5050790" cy="5388610"/>
          </a:xfrm>
        </p:spPr>
        <p:txBody>
          <a:bodyPr/>
          <a:p>
            <a:r>
              <a:rPr sz="2400" b="1">
                <a:solidFill>
                  <a:srgbClr val="FF0000"/>
                </a:solidFill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有符号：</a:t>
            </a:r>
            <a:endParaRPr lang="en-US" altLang="zh-CN" sz="2400" b="1">
              <a:solidFill>
                <a:srgbClr val="FF0000"/>
              </a:solidFill>
              <a:latin typeface="隶书" panose="02010509060101010101" charset="-122"/>
              <a:ea typeface="隶书" panose="02010509060101010101" charset="-122"/>
              <a:cs typeface="隶书" panose="02010509060101010101" charset="-122"/>
            </a:endParaRPr>
          </a:p>
          <a:p>
            <a:r>
              <a:rPr lang="en-US" altLang="zh-CN" sz="2400" b="1">
                <a:solidFill>
                  <a:srgbClr val="FF0000"/>
                </a:solidFill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1.</a:t>
            </a:r>
            <a:r>
              <a:rPr sz="2400" b="1">
                <a:solidFill>
                  <a:srgbClr val="FF0000"/>
                </a:solidFill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（</a:t>
            </a:r>
            <a:r>
              <a:rPr lang="en-US" altLang="zh-CN" sz="2400" b="1">
                <a:solidFill>
                  <a:srgbClr val="FF0000"/>
                </a:solidFill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sign)int;</a:t>
            </a:r>
            <a:r>
              <a:rPr sz="2400" b="1">
                <a:solidFill>
                  <a:srgbClr val="FF0000"/>
                </a:solidFill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（</a:t>
            </a:r>
            <a:r>
              <a:rPr lang="en-US" altLang="zh-CN" sz="2400" b="1">
                <a:solidFill>
                  <a:srgbClr val="FF0000"/>
                </a:solidFill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2</a:t>
            </a:r>
            <a:r>
              <a:rPr sz="2400" b="1">
                <a:solidFill>
                  <a:srgbClr val="FF0000"/>
                </a:solidFill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字节）</a:t>
            </a:r>
            <a:endParaRPr lang="en-US" altLang="zh-CN" sz="2400" b="1">
              <a:solidFill>
                <a:srgbClr val="FF0000"/>
              </a:solidFill>
              <a:latin typeface="隶书" panose="02010509060101010101" charset="-122"/>
              <a:ea typeface="隶书" panose="02010509060101010101" charset="-122"/>
              <a:cs typeface="隶书" panose="02010509060101010101" charset="-122"/>
            </a:endParaRPr>
          </a:p>
          <a:p>
            <a:r>
              <a:rPr lang="en-US" altLang="zh-CN" sz="2400" b="1">
                <a:solidFill>
                  <a:srgbClr val="FF0000"/>
                </a:solidFill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2.(sign)short;</a:t>
            </a:r>
            <a:r>
              <a:rPr sz="2400" b="1">
                <a:solidFill>
                  <a:srgbClr val="FF0000"/>
                </a:solidFill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（</a:t>
            </a:r>
            <a:r>
              <a:rPr lang="en-US" altLang="zh-CN" sz="2400" b="1">
                <a:solidFill>
                  <a:srgbClr val="FF0000"/>
                </a:solidFill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2</a:t>
            </a:r>
            <a:r>
              <a:rPr sz="2400" b="1">
                <a:solidFill>
                  <a:srgbClr val="FF0000"/>
                </a:solidFill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字节）</a:t>
            </a:r>
            <a:endParaRPr lang="en-US" altLang="zh-CN" sz="2400" b="1">
              <a:solidFill>
                <a:srgbClr val="FF0000"/>
              </a:solidFill>
              <a:latin typeface="隶书" panose="02010509060101010101" charset="-122"/>
              <a:ea typeface="隶书" panose="02010509060101010101" charset="-122"/>
              <a:cs typeface="隶书" panose="02010509060101010101" charset="-122"/>
            </a:endParaRPr>
          </a:p>
          <a:p>
            <a:r>
              <a:rPr lang="en-US" altLang="zh-CN" sz="2400" b="1">
                <a:solidFill>
                  <a:srgbClr val="FF0000"/>
                </a:solidFill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3.(sign)long;</a:t>
            </a:r>
            <a:r>
              <a:rPr sz="2400" b="1">
                <a:solidFill>
                  <a:srgbClr val="FF0000"/>
                </a:solidFill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（</a:t>
            </a:r>
            <a:r>
              <a:rPr lang="en-US" altLang="zh-CN" sz="2400" b="1">
                <a:solidFill>
                  <a:srgbClr val="FF0000"/>
                </a:solidFill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4</a:t>
            </a:r>
            <a:r>
              <a:rPr sz="2400" b="1">
                <a:solidFill>
                  <a:srgbClr val="FF0000"/>
                </a:solidFill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字节）</a:t>
            </a:r>
            <a:endParaRPr lang="en-US" altLang="zh-CN" sz="2400" b="1">
              <a:solidFill>
                <a:srgbClr val="FF0000"/>
              </a:solidFill>
              <a:latin typeface="隶书" panose="02010509060101010101" charset="-122"/>
              <a:ea typeface="隶书" panose="02010509060101010101" charset="-122"/>
              <a:cs typeface="隶书" panose="02010509060101010101" charset="-122"/>
            </a:endParaRPr>
          </a:p>
          <a:p>
            <a:endParaRPr lang="en-US" altLang="zh-CN" sz="2400" b="1">
              <a:solidFill>
                <a:srgbClr val="FF0000"/>
              </a:solidFill>
              <a:latin typeface="隶书" panose="02010509060101010101" charset="-122"/>
              <a:ea typeface="隶书" panose="02010509060101010101" charset="-122"/>
              <a:cs typeface="隶书" panose="02010509060101010101" charset="-122"/>
            </a:endParaRPr>
          </a:p>
          <a:p>
            <a:r>
              <a:rPr sz="2400" b="1">
                <a:solidFill>
                  <a:srgbClr val="FF0000"/>
                </a:solidFill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无符号：</a:t>
            </a:r>
            <a:endParaRPr sz="2400" b="1">
              <a:solidFill>
                <a:srgbClr val="FF0000"/>
              </a:solidFill>
              <a:latin typeface="隶书" panose="02010509060101010101" charset="-122"/>
              <a:ea typeface="隶书" panose="02010509060101010101" charset="-122"/>
              <a:cs typeface="隶书" panose="02010509060101010101" charset="-122"/>
            </a:endParaRPr>
          </a:p>
          <a:p>
            <a:r>
              <a:rPr lang="en-US" altLang="zh-CN" sz="2400" b="1">
                <a:solidFill>
                  <a:srgbClr val="FF0000"/>
                </a:solidFill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1.(unsigned)int;</a:t>
            </a:r>
            <a:r>
              <a:rPr sz="2400" b="1">
                <a:solidFill>
                  <a:srgbClr val="FF0000"/>
                </a:solidFill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（</a:t>
            </a:r>
            <a:r>
              <a:rPr lang="en-US" altLang="zh-CN" sz="2400" b="1">
                <a:solidFill>
                  <a:srgbClr val="FF0000"/>
                </a:solidFill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2</a:t>
            </a:r>
            <a:r>
              <a:rPr sz="2400" b="1">
                <a:solidFill>
                  <a:srgbClr val="FF0000"/>
                </a:solidFill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字节）</a:t>
            </a:r>
            <a:endParaRPr sz="2400" b="1">
              <a:solidFill>
                <a:srgbClr val="FF0000"/>
              </a:solidFill>
              <a:latin typeface="隶书" panose="02010509060101010101" charset="-122"/>
              <a:ea typeface="隶书" panose="02010509060101010101" charset="-122"/>
              <a:cs typeface="隶书" panose="02010509060101010101" charset="-122"/>
            </a:endParaRPr>
          </a:p>
          <a:p>
            <a:r>
              <a:rPr lang="en-US" altLang="zh-CN" sz="2400" b="1">
                <a:solidFill>
                  <a:srgbClr val="FF0000"/>
                </a:solidFill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2.(unsigned)short;</a:t>
            </a:r>
            <a:r>
              <a:rPr sz="2400" b="1">
                <a:solidFill>
                  <a:srgbClr val="FF0000"/>
                </a:solidFill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（</a:t>
            </a:r>
            <a:r>
              <a:rPr lang="en-US" altLang="zh-CN" sz="2400" b="1">
                <a:solidFill>
                  <a:srgbClr val="FF0000"/>
                </a:solidFill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2</a:t>
            </a:r>
            <a:r>
              <a:rPr sz="2400" b="1">
                <a:solidFill>
                  <a:srgbClr val="FF0000"/>
                </a:solidFill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字节）</a:t>
            </a:r>
            <a:endParaRPr lang="en-US" altLang="zh-CN" sz="2400" b="1">
              <a:solidFill>
                <a:srgbClr val="FF0000"/>
              </a:solidFill>
              <a:latin typeface="隶书" panose="02010509060101010101" charset="-122"/>
              <a:ea typeface="隶书" panose="02010509060101010101" charset="-122"/>
              <a:cs typeface="隶书" panose="02010509060101010101" charset="-122"/>
            </a:endParaRPr>
          </a:p>
          <a:p>
            <a:r>
              <a:rPr lang="en-US" altLang="zh-CN" sz="2400" b="1">
                <a:solidFill>
                  <a:srgbClr val="FF0000"/>
                </a:solidFill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3.(unsigned)long</a:t>
            </a:r>
            <a:r>
              <a:rPr lang="en-US" altLang="zh-CN" sz="2800" b="1">
                <a:solidFill>
                  <a:srgbClr val="FF0000"/>
                </a:solidFill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;</a:t>
            </a:r>
            <a:r>
              <a:rPr sz="2800" b="1">
                <a:solidFill>
                  <a:srgbClr val="FF0000"/>
                </a:solidFill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（</a:t>
            </a:r>
            <a:r>
              <a:rPr lang="en-US" altLang="zh-CN" sz="2800" b="1">
                <a:solidFill>
                  <a:srgbClr val="FF0000"/>
                </a:solidFill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4</a:t>
            </a:r>
            <a:r>
              <a:rPr sz="2800" b="1">
                <a:solidFill>
                  <a:srgbClr val="FF0000"/>
                </a:solidFill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字节）</a:t>
            </a:r>
            <a:endParaRPr sz="2000" b="1">
              <a:solidFill>
                <a:srgbClr val="D94C31"/>
              </a:solidFill>
              <a:latin typeface="隶书" panose="02010509060101010101" charset="-122"/>
              <a:ea typeface="隶书" panose="02010509060101010101" charset="-122"/>
              <a:cs typeface="隶书" panose="02010509060101010101" charset="-122"/>
            </a:endParaRPr>
          </a:p>
          <a:p>
            <a:endParaRPr sz="2000" b="1">
              <a:solidFill>
                <a:srgbClr val="D94C31"/>
              </a:solidFill>
              <a:latin typeface="隶书" panose="02010509060101010101" charset="-122"/>
              <a:ea typeface="隶书" panose="02010509060101010101" charset="-122"/>
              <a:cs typeface="隶书" panose="02010509060101010101" charset="-122"/>
            </a:endParaRPr>
          </a:p>
        </p:txBody>
      </p:sp>
      <p:pic>
        <p:nvPicPr>
          <p:cNvPr id="7" name="内容占位符 6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668770" y="1473200"/>
            <a:ext cx="5401945" cy="460692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                               </a:t>
            </a:r>
            <a:r>
              <a:rPr lang="en-US" altLang="zh-CN" sz="36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 (2).</a:t>
            </a:r>
            <a:r>
              <a:rPr sz="36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实型（浮点型）</a:t>
            </a:r>
            <a:endParaRPr sz="360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341755" y="1371600"/>
            <a:ext cx="3972560" cy="4804410"/>
          </a:xfrm>
        </p:spPr>
        <p:txBody>
          <a:bodyPr/>
          <a:p>
            <a:r>
              <a:rPr lang="zh-CN" altLang="en-US" sz="3200" b="1"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浮点型（实型）：</a:t>
            </a:r>
            <a:endParaRPr lang="zh-CN" altLang="en-US" sz="3200" b="1">
              <a:latin typeface="隶书" panose="02010509060101010101" charset="-122"/>
              <a:ea typeface="隶书" panose="02010509060101010101" charset="-122"/>
              <a:cs typeface="隶书" panose="02010509060101010101" charset="-122"/>
            </a:endParaRPr>
          </a:p>
          <a:p>
            <a:r>
              <a:rPr lang="en-US" altLang="zh-CN" sz="3200" b="1"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1.float;</a:t>
            </a:r>
            <a:r>
              <a:rPr sz="3200" b="1"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（</a:t>
            </a:r>
            <a:r>
              <a:rPr lang="en-US" altLang="zh-CN" sz="3200" b="1"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4</a:t>
            </a:r>
            <a:r>
              <a:rPr sz="3200" b="1"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字节）</a:t>
            </a:r>
            <a:endParaRPr lang="en-US" altLang="zh-CN" sz="3200" b="1">
              <a:latin typeface="隶书" panose="02010509060101010101" charset="-122"/>
              <a:ea typeface="隶书" panose="02010509060101010101" charset="-122"/>
              <a:cs typeface="隶书" panose="02010509060101010101" charset="-122"/>
            </a:endParaRPr>
          </a:p>
          <a:p>
            <a:r>
              <a:rPr lang="en-US" altLang="zh-CN" sz="3200" b="1"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2.double;</a:t>
            </a:r>
            <a:r>
              <a:rPr sz="3200" b="1"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（</a:t>
            </a:r>
            <a:r>
              <a:rPr lang="en-US" altLang="zh-CN" sz="3200" b="1"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8</a:t>
            </a:r>
            <a:r>
              <a:rPr sz="3200" b="1"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字节）</a:t>
            </a:r>
            <a:endParaRPr lang="en-US" altLang="zh-CN" sz="3200" b="1">
              <a:latin typeface="隶书" panose="02010509060101010101" charset="-122"/>
              <a:ea typeface="隶书" panose="02010509060101010101" charset="-122"/>
              <a:cs typeface="隶书" panose="02010509060101010101" charset="-122"/>
            </a:endParaRPr>
          </a:p>
          <a:p>
            <a:r>
              <a:rPr lang="en-US" altLang="zh-CN" sz="3200" b="1"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(</a:t>
            </a:r>
            <a:r>
              <a:rPr sz="3200" b="1"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均有符号）</a:t>
            </a:r>
            <a:endParaRPr sz="3200" b="1">
              <a:latin typeface="隶书" panose="02010509060101010101" charset="-122"/>
              <a:ea typeface="隶书" panose="02010509060101010101" charset="-122"/>
              <a:cs typeface="隶书" panose="02010509060101010101" charset="-122"/>
            </a:endParaRPr>
          </a:p>
        </p:txBody>
      </p:sp>
      <p:pic>
        <p:nvPicPr>
          <p:cNvPr id="5" name="内容占位符 4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721985" y="1449070"/>
            <a:ext cx="5099685" cy="429895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15430" y="952500"/>
            <a:ext cx="4806950" cy="5221605"/>
          </a:xfr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0"/>
          </a:gradFill>
        </p:spPr>
        <p:txBody>
          <a:bodyPr/>
          <a:p>
            <a:r>
              <a:rPr lang="zh-CN" altLang="en-US" sz="2800"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（</a:t>
            </a:r>
            <a:r>
              <a:rPr lang="en-US" altLang="zh-CN" sz="2800"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4</a:t>
            </a:r>
            <a:r>
              <a:rPr sz="2800"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）</a:t>
            </a:r>
            <a:r>
              <a:rPr lang="en-US" altLang="zh-CN" sz="2800"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.</a:t>
            </a:r>
            <a:r>
              <a:rPr sz="2800"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布尔型</a:t>
            </a:r>
            <a:br>
              <a:rPr sz="2800"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</a:br>
            <a:br>
              <a:rPr lang="en-US" altLang="zh-CN" sz="2800"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</a:br>
            <a:r>
              <a:rPr lang="en-US" altLang="zh-CN" sz="2800"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--</a:t>
            </a:r>
            <a:r>
              <a:rPr sz="2800"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布尔型只有</a:t>
            </a:r>
            <a:r>
              <a:rPr lang="en-US" altLang="zh-CN" sz="2800"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1</a:t>
            </a:r>
            <a:r>
              <a:rPr sz="2800"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和</a:t>
            </a:r>
            <a:r>
              <a:rPr lang="en-US" altLang="zh-CN" sz="2800"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0</a:t>
            </a:r>
            <a:endParaRPr lang="en-US" altLang="zh-CN" sz="2800">
              <a:latin typeface="隶书" panose="02010509060101010101" charset="-122"/>
              <a:ea typeface="隶书" panose="02010509060101010101" charset="-122"/>
              <a:cs typeface="隶书" panose="02010509060101010101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0"/>
          </a:gradFill>
        </p:spPr>
        <p:txBody>
          <a:bodyPr/>
          <a:p>
            <a:r>
              <a:rPr sz="2800" b="1"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（</a:t>
            </a:r>
            <a:r>
              <a:rPr lang="en-US" altLang="zh-CN" sz="2800" b="1"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3</a:t>
            </a:r>
            <a:r>
              <a:rPr sz="2800" b="1"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）</a:t>
            </a:r>
            <a:r>
              <a:rPr lang="en-US" altLang="zh-CN" sz="2800" b="1"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.</a:t>
            </a:r>
            <a:r>
              <a:rPr sz="2800" b="1"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字符型：</a:t>
            </a:r>
            <a:endParaRPr sz="2800" b="1">
              <a:latin typeface="隶书" panose="02010509060101010101" charset="-122"/>
              <a:ea typeface="隶书" panose="02010509060101010101" charset="-122"/>
              <a:cs typeface="隶书" panose="02010509060101010101" charset="-122"/>
            </a:endParaRPr>
          </a:p>
          <a:p>
            <a:r>
              <a:rPr lang="en-US" altLang="zh-CN" sz="2800" b="1"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1.char;(1</a:t>
            </a:r>
            <a:r>
              <a:rPr sz="2800" b="1"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字节）</a:t>
            </a:r>
            <a:endParaRPr lang="en-US" altLang="zh-CN" sz="2800" b="1">
              <a:latin typeface="隶书" panose="02010509060101010101" charset="-122"/>
              <a:ea typeface="隶书" panose="02010509060101010101" charset="-122"/>
              <a:cs typeface="隶书" panose="02010509060101010101" charset="-122"/>
            </a:endParaRPr>
          </a:p>
          <a:p>
            <a:r>
              <a:rPr lang="en-US" altLang="zh-CN" sz="2800" b="1"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2.unsigned char.（1</a:t>
            </a:r>
            <a:r>
              <a:rPr sz="2800" b="1"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字节）</a:t>
            </a:r>
            <a:endParaRPr sz="2800" b="1">
              <a:latin typeface="隶书" panose="02010509060101010101" charset="-122"/>
              <a:ea typeface="隶书" panose="02010509060101010101" charset="-122"/>
              <a:cs typeface="隶书" panose="02010509060101010101" charset="-122"/>
            </a:endParaRPr>
          </a:p>
        </p:txBody>
      </p:sp>
      <p:pic>
        <p:nvPicPr>
          <p:cNvPr id="5" name="内容占位符 4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69925" y="3279140"/>
            <a:ext cx="5161280" cy="289496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               </a:t>
            </a:r>
            <a:r>
              <a:rPr lang="zh-CN" altLang="en-US"/>
              <a:t>亮一个我写的程序：：</a:t>
            </a:r>
            <a:endParaRPr lang="en-US" altLang="zh-CN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320030" y="286385"/>
            <a:ext cx="880110" cy="75628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915" y="1424940"/>
            <a:ext cx="9298305" cy="5441315"/>
          </a:xfrm>
          <a:prstGeom prst="rect">
            <a:avLst/>
          </a:prstGeom>
        </p:spPr>
      </p:pic>
      <p:sp>
        <p:nvSpPr>
          <p:cNvPr id="3" name="闪电形 2"/>
          <p:cNvSpPr/>
          <p:nvPr/>
        </p:nvSpPr>
        <p:spPr>
          <a:xfrm>
            <a:off x="1210945" y="127635"/>
            <a:ext cx="914400" cy="914400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3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                                   </a:t>
            </a:r>
            <a:r>
              <a:rPr lang="en-US" altLang="zh-CN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 #1.</a:t>
            </a:r>
            <a:r>
              <a:rPr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标识符</a:t>
            </a:r>
            <a:endParaRPr sz="320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/>
        <p:txBody>
          <a:bodyPr/>
          <a:p>
            <a:r>
              <a:rPr lang="zh-CN" altLang="en-US" sz="2000" b="1"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标识符：</a:t>
            </a:r>
            <a:endParaRPr lang="zh-CN" altLang="en-US" sz="2000" b="1">
              <a:latin typeface="隶书" panose="02010509060101010101" charset="-122"/>
              <a:ea typeface="隶书" panose="02010509060101010101" charset="-122"/>
              <a:cs typeface="隶书" panose="02010509060101010101" charset="-122"/>
            </a:endParaRPr>
          </a:p>
          <a:p>
            <a:r>
              <a:rPr lang="en-US" altLang="zh-CN" sz="2000" b="1"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C</a:t>
            </a:r>
            <a:r>
              <a:rPr sz="2000" b="1"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语言中，标识符只能是字母（</a:t>
            </a:r>
            <a:r>
              <a:rPr lang="en-US" altLang="zh-CN" sz="2000" b="1"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a~z,A~Z</a:t>
            </a:r>
            <a:r>
              <a:rPr sz="2000" b="1"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），数字（</a:t>
            </a:r>
            <a:r>
              <a:rPr lang="en-US" altLang="zh-CN" sz="2000" b="1"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0~9</a:t>
            </a:r>
            <a:r>
              <a:rPr sz="2000" b="1"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），下划线（）组成的字符串。并且其第一个字符必须是字母和下划线</a:t>
            </a:r>
            <a:r>
              <a:rPr lang="en-US" altLang="zh-CN" sz="2000" b="1"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.</a:t>
            </a:r>
            <a:endParaRPr lang="en-US" altLang="zh-CN" sz="2000" b="1">
              <a:latin typeface="隶书" panose="02010509060101010101" charset="-122"/>
              <a:ea typeface="隶书" panose="02010509060101010101" charset="-122"/>
              <a:cs typeface="隶书" panose="02010509060101010101" charset="-122"/>
            </a:endParaRPr>
          </a:p>
          <a:p>
            <a:r>
              <a:rPr lang="en-US" altLang="zh-CN" sz="2000" b="1"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eg:   abc  , a1 ,proge.1.</a:t>
            </a:r>
            <a:endParaRPr lang="en-US" altLang="zh-CN" sz="2000" b="1">
              <a:latin typeface="隶书" panose="02010509060101010101" charset="-122"/>
              <a:ea typeface="隶书" panose="02010509060101010101" charset="-122"/>
              <a:cs typeface="隶书" panose="02010509060101010101" charset="-122"/>
            </a:endParaRPr>
          </a:p>
          <a:p>
            <a:endParaRPr lang="en-US" altLang="zh-CN" sz="2000" b="1">
              <a:latin typeface="隶书" panose="02010509060101010101" charset="-122"/>
              <a:ea typeface="隶书" panose="02010509060101010101" charset="-122"/>
              <a:cs typeface="隶书" panose="02010509060101010101" charset="-122"/>
            </a:endParaRPr>
          </a:p>
          <a:p>
            <a:r>
              <a:rPr lang="en-US" altLang="zh-CN" sz="2000" b="1"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C</a:t>
            </a:r>
            <a:r>
              <a:rPr sz="2000" b="1"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语言把字符分为三类：</a:t>
            </a:r>
            <a:endParaRPr sz="2000" b="1">
              <a:latin typeface="隶书" panose="02010509060101010101" charset="-122"/>
              <a:ea typeface="隶书" panose="02010509060101010101" charset="-122"/>
              <a:cs typeface="隶书" panose="02010509060101010101" charset="-122"/>
            </a:endParaRPr>
          </a:p>
          <a:p>
            <a:r>
              <a:rPr lang="en-US" altLang="zh-CN" sz="2000" b="1"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1.</a:t>
            </a:r>
            <a:r>
              <a:rPr sz="2000" b="1"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关键字；</a:t>
            </a:r>
            <a:endParaRPr sz="2000" b="1">
              <a:latin typeface="隶书" panose="02010509060101010101" charset="-122"/>
              <a:ea typeface="隶书" panose="02010509060101010101" charset="-122"/>
              <a:cs typeface="隶书" panose="02010509060101010101" charset="-122"/>
            </a:endParaRPr>
          </a:p>
          <a:p>
            <a:r>
              <a:rPr lang="en-US" altLang="zh-CN" sz="2000" b="1"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2.</a:t>
            </a:r>
            <a:r>
              <a:rPr sz="2000" b="1"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预定义标识符；</a:t>
            </a:r>
            <a:endParaRPr sz="2000" b="1">
              <a:latin typeface="隶书" panose="02010509060101010101" charset="-122"/>
              <a:ea typeface="隶书" panose="02010509060101010101" charset="-122"/>
              <a:cs typeface="隶书" panose="02010509060101010101" charset="-122"/>
            </a:endParaRPr>
          </a:p>
          <a:p>
            <a:r>
              <a:rPr lang="en-US" altLang="zh-CN" sz="2000" b="1"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3.</a:t>
            </a:r>
            <a:r>
              <a:rPr sz="2000" b="1"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用户定义标识符；</a:t>
            </a:r>
            <a:endParaRPr sz="2000" b="1">
              <a:latin typeface="隶书" panose="02010509060101010101" charset="-122"/>
              <a:ea typeface="隶书" panose="02010509060101010101" charset="-122"/>
              <a:cs typeface="隶书" panose="02010509060101010101" charset="-122"/>
            </a:endParaRPr>
          </a:p>
          <a:p>
            <a:endParaRPr lang="en-US" altLang="zh-CN" sz="2000" b="1">
              <a:latin typeface="隶书" panose="02010509060101010101" charset="-122"/>
              <a:ea typeface="隶书" panose="02010509060101010101" charset="-122"/>
              <a:cs typeface="隶书" panose="02010509060101010101" charset="-122"/>
            </a:endParaRPr>
          </a:p>
        </p:txBody>
      </p:sp>
      <p:pic>
        <p:nvPicPr>
          <p:cNvPr id="5" name="图片占位符 4"/>
          <p:cNvPicPr>
            <a:picLocks noChangeAspect="1"/>
          </p:cNvPicPr>
          <p:nvPr>
            <p:ph type="pic" idx="1"/>
          </p:nvPr>
        </p:nvPicPr>
        <p:blipFill>
          <a:blip r:embed="rId2"/>
          <a:stretch>
            <a:fillRect/>
          </a:stretch>
        </p:blipFill>
        <p:spPr>
          <a:xfrm>
            <a:off x="347345" y="1036320"/>
            <a:ext cx="5523865" cy="522160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TEMPLATE_CATEGORY" val="custom"/>
  <p:tag name="KSO_WM_TEMPLATE_INDEX" val="20191445"/>
  <p:tag name="KSO_WM_UNIT_TYPE" val="f"/>
  <p:tag name="KSO_WM_UNIT_INDEX" val="1"/>
  <p:tag name="KSO_WM_UNIT_ID" val="custom20191445_9*f*1"/>
  <p:tag name="KSO_WM_UNIT_LAYERLEVEL" val="1"/>
  <p:tag name="KSO_WM_UNIT_VALUE" val="190"/>
  <p:tag name="KSO_WM_UNIT_HIGHLIGHT" val="0"/>
  <p:tag name="KSO_WM_UNIT_COMPATIBLE" val="0"/>
  <p:tag name="KSO_WM_BEAUTIFY_FLAG" val="#wm#"/>
  <p:tag name="KSO_WM_TAG_VERSION" val="1.0"/>
  <p:tag name="KSO_WM_UNIT_PRESET_TEXT" val="单击此处添加文本具体内容，简明扼要的阐述您的观点。&#13;根据需要可酌情增减文字，以便观者准确的理解您传达的思想。"/>
  <p:tag name="KSO_WM_UNIT_DIAGRAM_ISNUMVISUAL" val="0"/>
  <p:tag name="KSO_WM_UNIT_DIAGRAM_ISREFERUNIT" val="0"/>
  <p:tag name="KSO_WM_UNIT_NOCLEAR" val="0"/>
</p:tagLst>
</file>

<file path=ppt/tags/tag101.xml><?xml version="1.0" encoding="utf-8"?>
<p:tagLst xmlns:p="http://schemas.openxmlformats.org/presentationml/2006/main">
  <p:tag name="KSO_WM_TEMPLATE_CATEGORY" val="custom"/>
  <p:tag name="KSO_WM_TEMPLATE_INDEX" val="20191445"/>
  <p:tag name="KSO_WM_UNIT_TYPE" val="a"/>
  <p:tag name="KSO_WM_UNIT_INDEX" val="1"/>
  <p:tag name="KSO_WM_UNIT_ID" val="custom20191445_9*a*1"/>
  <p:tag name="KSO_WM_UNIT_LAYERLEVEL" val="1"/>
  <p:tag name="KSO_WM_UNIT_VALUE" val="14"/>
  <p:tag name="KSO_WM_UNIT_ISCONTENTSTITLE" val="0"/>
  <p:tag name="KSO_WM_UNIT_HIGHLIGHT" val="0"/>
  <p:tag name="KSO_WM_UNIT_COMPATIBLE" val="0"/>
  <p:tag name="KSO_WM_BEAUTIFY_FLAG" val="#wm#"/>
  <p:tag name="KSO_WM_TAG_VERSION" val="1.0"/>
  <p:tag name="KSO_WM_UNIT_PRESET_TEXT" val="单击此处添加标题"/>
  <p:tag name="KSO_WM_UNIT_DIAGRAM_ISNUMVISUAL" val="0"/>
  <p:tag name="KSO_WM_UNIT_DIAGRAM_ISREFERUNIT" val="0"/>
  <p:tag name="KSO_WM_UNIT_NOCLEAR" val="0"/>
</p:tagLst>
</file>

<file path=ppt/tags/tag102.xml><?xml version="1.0" encoding="utf-8"?>
<p:tagLst xmlns:p="http://schemas.openxmlformats.org/presentationml/2006/main">
  <p:tag name="KSO_WM_SLIDE_ID" val="custom20191445_9"/>
  <p:tag name="KSO_WM_SLIDE_TYPE" val="text"/>
  <p:tag name="KSO_WM_SLIDE_SUBTYPE" val="picTxt"/>
  <p:tag name="KSO_WM_SLIDE_ITEM_CNT" val="0"/>
  <p:tag name="KSO_WM_SLIDE_INDEX" val="9"/>
  <p:tag name="KSO_WM_SLIDE_SIZE" val="820*459"/>
  <p:tag name="KSO_WM_SLIDE_POSITION" val="70*40"/>
  <p:tag name="KSO_WM_TAG_VERSION" val="1.0"/>
  <p:tag name="KSO_WM_BEAUTIFY_FLAG" val="#wm#"/>
  <p:tag name="KSO_WM_TEMPLATE_CATEGORY" val="custom"/>
  <p:tag name="KSO_WM_TEMPLATE_INDEX" val="20191445"/>
  <p:tag name="KSO_WM_SLIDE_LAYOUT" val="a_d_f"/>
  <p:tag name="KSO_WM_SLIDE_LAYOUT_CNT" val="1_1_1"/>
  <p:tag name="KSO_WM_TEMPLATE_SUBCATEGORY" val="0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91445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91445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82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20191445"/>
  <p:tag name="KSO_WM_TEMPLATE_SUBCATEGORY" val="0"/>
  <p:tag name="KSO_WM_TEMPLATE_THUMBS_INDEX" val="1、2、14、15"/>
</p:tagLst>
</file>

<file path=ppt/tags/tag83.xml><?xml version="1.0" encoding="utf-8"?>
<p:tagLst xmlns:p="http://schemas.openxmlformats.org/presentationml/2006/main">
  <p:tag name="KSO_WM_BEAUTIFY_FLAG" val="#wm#"/>
  <p:tag name="KSO_WM_TEMPLATE_CATEGORY" val="custom"/>
  <p:tag name="KSO_WM_TEMPLATE_INDEX" val="20191445"/>
</p:tagLst>
</file>

<file path=ppt/tags/tag84.xml><?xml version="1.0" encoding="utf-8"?>
<p:tagLst xmlns:p="http://schemas.openxmlformats.org/presentationml/2006/main">
  <p:tag name="KSO_WM_UNIT_ISCONTENTSTITLE" val="0"/>
  <p:tag name="KSO_WM_UNIT_PRESET_TEXT" val="单击此处添加标题"/>
  <p:tag name="KSO_WM_UNIT_VALUE" val="44"/>
  <p:tag name="KSO_WM_UNIT_HIGHLIGHT" val="0"/>
  <p:tag name="KSO_WM_UNIT_COMPATIBLE" val="0"/>
  <p:tag name="KSO_WM_UNIT_TYPE" val="a"/>
  <p:tag name="KSO_WM_UNIT_INDEX" val="1"/>
  <p:tag name="KSO_WM_UNIT_ID" val="custom20191445_4*a*1"/>
  <p:tag name="KSO_WM_TEMPLATE_CATEGORY" val="custom"/>
  <p:tag name="KSO_WM_TEMPLATE_INDEX" val="20191445"/>
  <p:tag name="KSO_WM_UNIT_LAYERLEVEL" val="1"/>
  <p:tag name="KSO_WM_TAG_VERSION" val="1.0"/>
  <p:tag name="KSO_WM_BEAUTIFY_FLAG" val="#wm#"/>
  <p:tag name="KSO_WM_UNIT_NOCLEAR" val="0"/>
  <p:tag name="KSO_WM_UNIT_DIAGRAM_ISNUMVISUAL" val="0"/>
  <p:tag name="KSO_WM_UNIT_DIAGRAM_ISREFERUNIT" val="0"/>
</p:tagLst>
</file>

<file path=ppt/tags/tag85.xml><?xml version="1.0" encoding="utf-8"?>
<p:tagLst xmlns:p="http://schemas.openxmlformats.org/presentationml/2006/main">
  <p:tag name="KSO_WM_UNIT_PRESET_TEXT" val="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"/>
  <p:tag name="KSO_WM_UNIT_VALUE" val="297"/>
  <p:tag name="KSO_WM_UNIT_HIGHLIGHT" val="0"/>
  <p:tag name="KSO_WM_UNIT_COMPATIBLE" val="0"/>
  <p:tag name="KSO_WM_UNIT_TYPE" val="f"/>
  <p:tag name="KSO_WM_UNIT_INDEX" val="1"/>
  <p:tag name="KSO_WM_UNIT_ID" val="custom20191445_4*f*1"/>
  <p:tag name="KSO_WM_TEMPLATE_CATEGORY" val="custom"/>
  <p:tag name="KSO_WM_TEMPLATE_INDEX" val="20191445"/>
  <p:tag name="KSO_WM_UNIT_LAYERLEVEL" val="1"/>
  <p:tag name="KSO_WM_TAG_VERSION" val="1.0"/>
  <p:tag name="KSO_WM_BEAUTIFY_FLAG" val="#wm#"/>
  <p:tag name="KSO_WM_UNIT_NOCLEAR" val="0"/>
  <p:tag name="KSO_WM_UNIT_DIAGRAM_ISNUMVISUAL" val="0"/>
  <p:tag name="KSO_WM_UNIT_DIAGRAM_ISREFERUNIT" val="0"/>
</p:tagLst>
</file>

<file path=ppt/tags/tag86.xml><?xml version="1.0" encoding="utf-8"?>
<p:tagLst xmlns:p="http://schemas.openxmlformats.org/presentationml/2006/main">
  <p:tag name="KSO_WM_SLIDE_ID" val="custom20191445_4"/>
  <p:tag name="KSO_WM_SLIDE_ITEM_CNT" val="0"/>
  <p:tag name="KSO_WM_SLIDE_INDEX" val="4"/>
  <p:tag name="KSO_WM_TAG_VERSION" val="1.0"/>
  <p:tag name="KSO_WM_BEAUTIFY_FLAG" val="#wm#"/>
  <p:tag name="KSO_WM_TEMPLATE_CATEGORY" val="custom"/>
  <p:tag name="KSO_WM_TEMPLATE_INDEX" val="20191445"/>
  <p:tag name="KSO_WM_SLIDE_TYPE" val="text"/>
  <p:tag name="KSO_WM_SLIDE_SUBTYPE" val="pureTxt"/>
  <p:tag name="KSO_WM_SLIDE_SIZE" val="854*465"/>
  <p:tag name="KSO_WM_SLIDE_POSITION" val="52*34"/>
  <p:tag name="KSO_WM_SLIDE_LAYOUT" val="a_f"/>
  <p:tag name="KSO_WM_SLIDE_LAYOUT_CNT" val="1_1"/>
  <p:tag name="KSO_WM_TEMPLATE_SUBCATEGORY" val="0"/>
</p:tagLst>
</file>

<file path=ppt/tags/tag87.xml><?xml version="1.0" encoding="utf-8"?>
<p:tagLst xmlns:p="http://schemas.openxmlformats.org/presentationml/2006/main">
  <p:tag name="KSO_WM_TEMPLATE_CATEGORY" val="custom"/>
  <p:tag name="KSO_WM_TEMPLATE_INDEX" val="20191445"/>
  <p:tag name="KSO_WM_UNIT_TYPE" val="f"/>
  <p:tag name="KSO_WM_UNIT_INDEX" val="1"/>
  <p:tag name="KSO_WM_UNIT_ID" val="custom20191445_9*f*1"/>
  <p:tag name="KSO_WM_UNIT_LAYERLEVEL" val="1"/>
  <p:tag name="KSO_WM_UNIT_VALUE" val="190"/>
  <p:tag name="KSO_WM_UNIT_HIGHLIGHT" val="0"/>
  <p:tag name="KSO_WM_UNIT_COMPATIBLE" val="0"/>
  <p:tag name="KSO_WM_BEAUTIFY_FLAG" val="#wm#"/>
  <p:tag name="KSO_WM_TAG_VERSION" val="1.0"/>
  <p:tag name="KSO_WM_UNIT_PRESET_TEXT" val="单击此处添加文本具体内容，简明扼要的阐述您的观点。&#13;根据需要可酌情增减文字，以便观者准确的理解您传达的思想。"/>
  <p:tag name="KSO_WM_UNIT_DIAGRAM_ISNUMVISUAL" val="0"/>
  <p:tag name="KSO_WM_UNIT_DIAGRAM_ISREFERUNIT" val="0"/>
  <p:tag name="KSO_WM_UNIT_NOCLEAR" val="0"/>
</p:tagLst>
</file>

<file path=ppt/tags/tag88.xml><?xml version="1.0" encoding="utf-8"?>
<p:tagLst xmlns:p="http://schemas.openxmlformats.org/presentationml/2006/main">
  <p:tag name="KSO_WM_TEMPLATE_CATEGORY" val="custom"/>
  <p:tag name="KSO_WM_TEMPLATE_INDEX" val="20191445"/>
  <p:tag name="KSO_WM_UNIT_TYPE" val="a"/>
  <p:tag name="KSO_WM_UNIT_INDEX" val="1"/>
  <p:tag name="KSO_WM_UNIT_ID" val="custom20191445_9*a*1"/>
  <p:tag name="KSO_WM_UNIT_LAYERLEVEL" val="1"/>
  <p:tag name="KSO_WM_UNIT_VALUE" val="14"/>
  <p:tag name="KSO_WM_UNIT_ISCONTENTSTITLE" val="0"/>
  <p:tag name="KSO_WM_UNIT_HIGHLIGHT" val="0"/>
  <p:tag name="KSO_WM_UNIT_COMPATIBLE" val="0"/>
  <p:tag name="KSO_WM_BEAUTIFY_FLAG" val="#wm#"/>
  <p:tag name="KSO_WM_TAG_VERSION" val="1.0"/>
  <p:tag name="KSO_WM_UNIT_PRESET_TEXT" val="单击此处添加标题"/>
  <p:tag name="KSO_WM_UNIT_DIAGRAM_ISNUMVISUAL" val="0"/>
  <p:tag name="KSO_WM_UNIT_DIAGRAM_ISREFERUNIT" val="0"/>
  <p:tag name="KSO_WM_UNIT_NOCLEAR" val="0"/>
</p:tagLst>
</file>

<file path=ppt/tags/tag89.xml><?xml version="1.0" encoding="utf-8"?>
<p:tagLst xmlns:p="http://schemas.openxmlformats.org/presentationml/2006/main">
  <p:tag name="KSO_WM_SLIDE_ID" val="custom20191445_9"/>
  <p:tag name="KSO_WM_SLIDE_TYPE" val="text"/>
  <p:tag name="KSO_WM_SLIDE_SUBTYPE" val="picTxt"/>
  <p:tag name="KSO_WM_SLIDE_ITEM_CNT" val="0"/>
  <p:tag name="KSO_WM_SLIDE_INDEX" val="9"/>
  <p:tag name="KSO_WM_SLIDE_SIZE" val="820*459"/>
  <p:tag name="KSO_WM_SLIDE_POSITION" val="70*40"/>
  <p:tag name="KSO_WM_TAG_VERSION" val="1.0"/>
  <p:tag name="KSO_WM_BEAUTIFY_FLAG" val="#wm#"/>
  <p:tag name="KSO_WM_TEMPLATE_CATEGORY" val="custom"/>
  <p:tag name="KSO_WM_TEMPLATE_INDEX" val="20191445"/>
  <p:tag name="KSO_WM_SLIDE_LAYOUT" val="a_d_f"/>
  <p:tag name="KSO_WM_SLIDE_LAYOUT_CNT" val="1_1_1"/>
  <p:tag name="KSO_WM_TEMPLATE_SUBCATEGORY" val="0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BEAUTIFY_FLAG" val="#wm#"/>
  <p:tag name="KSO_WM_TEMPLATE_CATEGORY" val="custom"/>
  <p:tag name="KSO_WM_TEMPLATE_INDEX" val="20191445"/>
</p:tagLst>
</file>

<file path=ppt/tags/tag91.xml><?xml version="1.0" encoding="utf-8"?>
<p:tagLst xmlns:p="http://schemas.openxmlformats.org/presentationml/2006/main">
  <p:tag name="KSO_WM_BEAUTIFY_FLAG" val="#wm#"/>
  <p:tag name="KSO_WM_TEMPLATE_CATEGORY" val="custom"/>
  <p:tag name="KSO_WM_TEMPLATE_INDEX" val="20191445"/>
</p:tagLst>
</file>

<file path=ppt/tags/tag92.xml><?xml version="1.0" encoding="utf-8"?>
<p:tagLst xmlns:p="http://schemas.openxmlformats.org/presentationml/2006/main">
  <p:tag name="KSO_WM_BEAUTIFY_FLAG" val="#wm#"/>
  <p:tag name="KSO_WM_TEMPLATE_CATEGORY" val="custom"/>
  <p:tag name="KSO_WM_TEMPLATE_INDEX" val="20191445"/>
</p:tagLst>
</file>

<file path=ppt/tags/tag93.xml><?xml version="1.0" encoding="utf-8"?>
<p:tagLst xmlns:p="http://schemas.openxmlformats.org/presentationml/2006/main">
  <p:tag name="KSO_WM_BEAUTIFY_FLAG" val="#wm#"/>
  <p:tag name="KSO_WM_TEMPLATE_CATEGORY" val="custom"/>
  <p:tag name="KSO_WM_TEMPLATE_INDEX" val="20191445"/>
</p:tagLst>
</file>

<file path=ppt/tags/tag94.xml><?xml version="1.0" encoding="utf-8"?>
<p:tagLst xmlns:p="http://schemas.openxmlformats.org/presentationml/2006/main">
  <p:tag name="KSO_WM_BEAUTIFY_FLAG" val="#wm#"/>
  <p:tag name="KSO_WM_TEMPLATE_CATEGORY" val="custom"/>
  <p:tag name="KSO_WM_TEMPLATE_INDEX" val="20191445"/>
</p:tagLst>
</file>

<file path=ppt/tags/tag95.xml><?xml version="1.0" encoding="utf-8"?>
<p:tagLst xmlns:p="http://schemas.openxmlformats.org/presentationml/2006/main">
  <p:tag name="KSO_WM_BEAUTIFY_FLAG" val="#wm#"/>
  <p:tag name="KSO_WM_TEMPLATE_CATEGORY" val="custom"/>
  <p:tag name="KSO_WM_TEMPLATE_INDEX" val="20191445"/>
</p:tagLst>
</file>

<file path=ppt/tags/tag96.xml><?xml version="1.0" encoding="utf-8"?>
<p:tagLst xmlns:p="http://schemas.openxmlformats.org/presentationml/2006/main">
  <p:tag name="KSO_WM_BEAUTIFY_FLAG" val="#wm#"/>
  <p:tag name="KSO_WM_TEMPLATE_CATEGORY" val="custom"/>
  <p:tag name="KSO_WM_TEMPLATE_INDEX" val="20191445"/>
</p:tagLst>
</file>

<file path=ppt/tags/tag97.xml><?xml version="1.0" encoding="utf-8"?>
<p:tagLst xmlns:p="http://schemas.openxmlformats.org/presentationml/2006/main">
  <p:tag name="KSO_WM_BEAUTIFY_FLAG" val="#wm#"/>
  <p:tag name="KSO_WM_TEMPLATE_CATEGORY" val="custom"/>
  <p:tag name="KSO_WM_TEMPLATE_INDEX" val="20191445"/>
</p:tagLst>
</file>

<file path=ppt/tags/tag98.xml><?xml version="1.0" encoding="utf-8"?>
<p:tagLst xmlns:p="http://schemas.openxmlformats.org/presentationml/2006/main">
  <p:tag name="KSO_WM_BEAUTIFY_FLAG" val="#wm#"/>
  <p:tag name="KSO_WM_TEMPLATE_CATEGORY" val="custom"/>
  <p:tag name="KSO_WM_TEMPLATE_INDEX" val="20191445"/>
</p:tagLst>
</file>

<file path=ppt/tags/tag99.xml><?xml version="1.0" encoding="utf-8"?>
<p:tagLst xmlns:p="http://schemas.openxmlformats.org/presentationml/2006/main">
  <p:tag name="KSO_WM_UNIT_VALUE" val="1619*1699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custom20191445_9*d*1"/>
  <p:tag name="KSO_WM_TEMPLATE_CATEGORY" val="custom"/>
  <p:tag name="KSO_WM_TEMPLATE_INDEX" val="20191445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20191445">
      <a:dk1>
        <a:srgbClr val="000000"/>
      </a:dk1>
      <a:lt1>
        <a:srgbClr val="FFFFFF"/>
      </a:lt1>
      <a:dk2>
        <a:srgbClr val="255861"/>
      </a:dk2>
      <a:lt2>
        <a:srgbClr val="DEA62B"/>
      </a:lt2>
      <a:accent1>
        <a:srgbClr val="255861"/>
      </a:accent1>
      <a:accent2>
        <a:srgbClr val="398585"/>
      </a:accent2>
      <a:accent3>
        <a:srgbClr val="DEA62B"/>
      </a:accent3>
      <a:accent4>
        <a:srgbClr val="D3B98D"/>
      </a:accent4>
      <a:accent5>
        <a:srgbClr val="D5A535"/>
      </a:accent5>
      <a:accent6>
        <a:srgbClr val="B49E63"/>
      </a:accent6>
      <a:hlink>
        <a:srgbClr val="4276AA"/>
      </a:hlink>
      <a:folHlink>
        <a:srgbClr val="BFBFBF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1163</Words>
  <Application>WPS 演示</Application>
  <PresentationFormat>宽屏</PresentationFormat>
  <Paragraphs>98</Paragraphs>
  <Slides>13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5" baseType="lpstr">
      <vt:lpstr>Arial</vt:lpstr>
      <vt:lpstr>宋体</vt:lpstr>
      <vt:lpstr>Wingdings</vt:lpstr>
      <vt:lpstr>微软雅黑</vt:lpstr>
      <vt:lpstr>华文新魏</vt:lpstr>
      <vt:lpstr>华文楷体</vt:lpstr>
      <vt:lpstr>Calibri</vt:lpstr>
      <vt:lpstr>隶书</vt:lpstr>
      <vt:lpstr>Arial Unicode MS</vt:lpstr>
      <vt:lpstr>黑体</vt:lpstr>
      <vt:lpstr>Arial Black</vt:lpstr>
      <vt:lpstr>Office 主题​​</vt:lpstr>
      <vt:lpstr>20191026-20191101  张恒</vt:lpstr>
      <vt:lpstr>                        20191026-20191101(NO.3)</vt:lpstr>
      <vt:lpstr>PowerPoint 演示文稿</vt:lpstr>
      <vt:lpstr>                              2.数据类型</vt:lpstr>
      <vt:lpstr>                              (1).整型</vt:lpstr>
      <vt:lpstr>                                (2).实型（浮点型）</vt:lpstr>
      <vt:lpstr>（4）.布尔型  --布尔型只有1和0</vt:lpstr>
      <vt:lpstr>               亮一个我写的程序：：</vt:lpstr>
      <vt:lpstr>                                    #1.标识符</vt:lpstr>
      <vt:lpstr>                                     #2.关键字</vt:lpstr>
      <vt:lpstr>                             3.运算成分</vt:lpstr>
      <vt:lpstr>##运算符优先级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legion</dc:creator>
  <cp:lastModifiedBy>@ 鬩摩子</cp:lastModifiedBy>
  <cp:revision>6</cp:revision>
  <dcterms:created xsi:type="dcterms:W3CDTF">2019-10-31T09:57:00Z</dcterms:created>
  <dcterms:modified xsi:type="dcterms:W3CDTF">2019-11-01T02:28:06Z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2052-11.3.0.8586</vt:lpwstr>
  </property>
</Properties>
</file>